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58" r:id="rId7"/>
  </p:sldIdLst>
  <p:sldSz cx="7380288" cy="10440988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50" y="90"/>
      </p:cViewPr>
      <p:guideLst>
        <p:guide orient="horz" pos="3289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 Oseberg" userId="bb9a7a2e-98bf-41fb-8051-a3f1238f1546" providerId="ADAL" clId="{1EAD3585-7E55-45E0-A0EE-90DBD04F22B6}"/>
    <pc:docChg chg="undo custSel modSld">
      <pc:chgData name="Petter Oseberg" userId="bb9a7a2e-98bf-41fb-8051-a3f1238f1546" providerId="ADAL" clId="{1EAD3585-7E55-45E0-A0EE-90DBD04F22B6}" dt="2018-03-01T19:48:37.491" v="189" actId="20577"/>
      <pc:docMkLst>
        <pc:docMk/>
      </pc:docMkLst>
      <pc:sldChg chg="modSp">
        <pc:chgData name="Petter Oseberg" userId="bb9a7a2e-98bf-41fb-8051-a3f1238f1546" providerId="ADAL" clId="{1EAD3585-7E55-45E0-A0EE-90DBD04F22B6}" dt="2018-03-01T19:48:37.491" v="189" actId="20577"/>
        <pc:sldMkLst>
          <pc:docMk/>
          <pc:sldMk cId="3948556649" sldId="258"/>
        </pc:sldMkLst>
        <pc:spChg chg="mod">
          <ac:chgData name="Petter Oseberg" userId="bb9a7a2e-98bf-41fb-8051-a3f1238f1546" providerId="ADAL" clId="{1EAD3585-7E55-45E0-A0EE-90DBD04F22B6}" dt="2018-03-01T19:48:37.491" v="189" actId="20577"/>
          <ac:spMkLst>
            <pc:docMk/>
            <pc:sldMk cId="3948556649" sldId="258"/>
            <ac:spMk id="9" creationId="{00000000-0000-0000-0000-000000000000}"/>
          </ac:spMkLst>
        </pc:spChg>
        <pc:spChg chg="mod">
          <ac:chgData name="Petter Oseberg" userId="bb9a7a2e-98bf-41fb-8051-a3f1238f1546" providerId="ADAL" clId="{1EAD3585-7E55-45E0-A0EE-90DBD04F22B6}" dt="2018-03-01T19:33:26.333" v="179" actId="14100"/>
          <ac:spMkLst>
            <pc:docMk/>
            <pc:sldMk cId="3948556649" sldId="258"/>
            <ac:spMk id="13" creationId="{00000000-0000-0000-0000-000000000000}"/>
          </ac:spMkLst>
        </pc:spChg>
        <pc:spChg chg="mod">
          <ac:chgData name="Petter Oseberg" userId="bb9a7a2e-98bf-41fb-8051-a3f1238f1546" providerId="ADAL" clId="{1EAD3585-7E55-45E0-A0EE-90DBD04F22B6}" dt="2018-03-01T19:41:49.887" v="180" actId="20577"/>
          <ac:spMkLst>
            <pc:docMk/>
            <pc:sldMk cId="3948556649" sldId="258"/>
            <ac:spMk id="27" creationId="{00000000-0000-0000-0000-000000000000}"/>
          </ac:spMkLst>
        </pc:spChg>
        <pc:spChg chg="mod">
          <ac:chgData name="Petter Oseberg" userId="bb9a7a2e-98bf-41fb-8051-a3f1238f1546" providerId="ADAL" clId="{1EAD3585-7E55-45E0-A0EE-90DBD04F22B6}" dt="2018-02-10T15:52:30.351" v="1" actId="20577"/>
          <ac:spMkLst>
            <pc:docMk/>
            <pc:sldMk cId="3948556649" sldId="258"/>
            <ac:spMk id="28" creationId="{00000000-0000-0000-0000-000000000000}"/>
          </ac:spMkLst>
        </pc:spChg>
      </pc:sldChg>
      <pc:sldChg chg="modSp">
        <pc:chgData name="Petter Oseberg" userId="bb9a7a2e-98bf-41fb-8051-a3f1238f1546" providerId="ADAL" clId="{1EAD3585-7E55-45E0-A0EE-90DBD04F22B6}" dt="2018-03-01T19:30:30.789" v="178" actId="20577"/>
        <pc:sldMkLst>
          <pc:docMk/>
          <pc:sldMk cId="616612887" sldId="260"/>
        </pc:sldMkLst>
        <pc:spChg chg="mod">
          <ac:chgData name="Petter Oseberg" userId="bb9a7a2e-98bf-41fb-8051-a3f1238f1546" providerId="ADAL" clId="{1EAD3585-7E55-45E0-A0EE-90DBD04F22B6}" dt="2018-03-01T19:30:30.789" v="178" actId="20577"/>
          <ac:spMkLst>
            <pc:docMk/>
            <pc:sldMk cId="616612887" sldId="260"/>
            <ac:spMk id="15" creationId="{00000000-0000-0000-0000-000000000000}"/>
          </ac:spMkLst>
        </pc:spChg>
        <pc:graphicFrameChg chg="mod modGraphic">
          <ac:chgData name="Petter Oseberg" userId="bb9a7a2e-98bf-41fb-8051-a3f1238f1546" providerId="ADAL" clId="{1EAD3585-7E55-45E0-A0EE-90DBD04F22B6}" dt="2018-02-14T12:47:41.588" v="86" actId="20577"/>
          <ac:graphicFrameMkLst>
            <pc:docMk/>
            <pc:sldMk cId="616612887" sldId="260"/>
            <ac:graphicFrameMk id="3" creationId="{00000000-0000-0000-0000-000000000000}"/>
          </ac:graphicFrameMkLst>
        </pc:graphicFrameChg>
      </pc:sldChg>
    </pc:docChg>
  </pc:docChgLst>
  <pc:docChgLst>
    <pc:chgData name="Petter Oseberg" userId="bb9a7a2e-98bf-41fb-8051-a3f1238f1546" providerId="ADAL" clId="{70BE08AE-90DF-48F5-B765-DCF5B0785F0F}"/>
    <pc:docChg chg="modSld">
      <pc:chgData name="Petter Oseberg" userId="bb9a7a2e-98bf-41fb-8051-a3f1238f1546" providerId="ADAL" clId="{70BE08AE-90DF-48F5-B765-DCF5B0785F0F}" dt="2018-02-06T15:59:18.279" v="27" actId="20577"/>
      <pc:docMkLst>
        <pc:docMk/>
      </pc:docMkLst>
      <pc:sldChg chg="modSp">
        <pc:chgData name="Petter Oseberg" userId="bb9a7a2e-98bf-41fb-8051-a3f1238f1546" providerId="ADAL" clId="{70BE08AE-90DF-48F5-B765-DCF5B0785F0F}" dt="2018-02-06T15:59:18.279" v="27" actId="20577"/>
        <pc:sldMkLst>
          <pc:docMk/>
          <pc:sldMk cId="616612887" sldId="260"/>
        </pc:sldMkLst>
        <pc:spChg chg="mod">
          <ac:chgData name="Petter Oseberg" userId="bb9a7a2e-98bf-41fb-8051-a3f1238f1546" providerId="ADAL" clId="{70BE08AE-90DF-48F5-B765-DCF5B0785F0F}" dt="2018-02-06T15:59:18.279" v="27" actId="20577"/>
          <ac:spMkLst>
            <pc:docMk/>
            <pc:sldMk cId="616612887" sldId="260"/>
            <ac:spMk id="5" creationId="{EC15E87A-39BD-4CFF-BBB8-8780C574960B}"/>
          </ac:spMkLst>
        </pc:spChg>
        <pc:spChg chg="mod">
          <ac:chgData name="Petter Oseberg" userId="bb9a7a2e-98bf-41fb-8051-a3f1238f1546" providerId="ADAL" clId="{70BE08AE-90DF-48F5-B765-DCF5B0785F0F}" dt="2018-02-01T12:58:59.248" v="1" actId="20577"/>
          <ac:spMkLst>
            <pc:docMk/>
            <pc:sldMk cId="616612887" sldId="260"/>
            <ac:spMk id="17" creationId="{00000000-0000-0000-0000-000000000000}"/>
          </ac:spMkLst>
        </pc:spChg>
      </pc:sldChg>
    </pc:docChg>
  </pc:docChgLst>
  <pc:docChgLst>
    <pc:chgData name="Petter Oseberg" userId="bb9a7a2e-98bf-41fb-8051-a3f1238f1546" providerId="ADAL" clId="{0A75F3BD-57E8-4826-94E8-A91340F60C13}"/>
    <pc:docChg chg="undo custSel modSld">
      <pc:chgData name="Petter Oseberg" userId="bb9a7a2e-98bf-41fb-8051-a3f1238f1546" providerId="ADAL" clId="{0A75F3BD-57E8-4826-94E8-A91340F60C13}" dt="2018-02-01T12:17:30.582" v="793" actId="20577"/>
      <pc:docMkLst>
        <pc:docMk/>
      </pc:docMkLst>
      <pc:sldChg chg="modSp">
        <pc:chgData name="Petter Oseberg" userId="bb9a7a2e-98bf-41fb-8051-a3f1238f1546" providerId="ADAL" clId="{0A75F3BD-57E8-4826-94E8-A91340F60C13}" dt="2018-02-01T10:28:05.331" v="51" actId="20577"/>
        <pc:sldMkLst>
          <pc:docMk/>
          <pc:sldMk cId="3948556649" sldId="258"/>
        </pc:sldMkLst>
        <pc:spChg chg="mod">
          <ac:chgData name="Petter Oseberg" userId="bb9a7a2e-98bf-41fb-8051-a3f1238f1546" providerId="ADAL" clId="{0A75F3BD-57E8-4826-94E8-A91340F60C13}" dt="2018-02-01T10:28:05.331" v="51" actId="20577"/>
          <ac:spMkLst>
            <pc:docMk/>
            <pc:sldMk cId="3948556649" sldId="258"/>
            <ac:spMk id="9" creationId="{00000000-0000-0000-0000-000000000000}"/>
          </ac:spMkLst>
        </pc:spChg>
      </pc:sldChg>
      <pc:sldChg chg="modSp">
        <pc:chgData name="Petter Oseberg" userId="bb9a7a2e-98bf-41fb-8051-a3f1238f1546" providerId="ADAL" clId="{0A75F3BD-57E8-4826-94E8-A91340F60C13}" dt="2018-02-01T12:17:30.582" v="793" actId="20577"/>
        <pc:sldMkLst>
          <pc:docMk/>
          <pc:sldMk cId="616612887" sldId="260"/>
        </pc:sldMkLst>
        <pc:graphicFrameChg chg="mod modGraphic">
          <ac:chgData name="Petter Oseberg" userId="bb9a7a2e-98bf-41fb-8051-a3f1238f1546" providerId="ADAL" clId="{0A75F3BD-57E8-4826-94E8-A91340F60C13}" dt="2018-02-01T12:17:30.582" v="793" actId="20577"/>
          <ac:graphicFrameMkLst>
            <pc:docMk/>
            <pc:sldMk cId="616612887" sldId="260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3522" y="3243477"/>
            <a:ext cx="6273245" cy="223804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7044" y="5916560"/>
            <a:ext cx="5166201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5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8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350709" y="418125"/>
            <a:ext cx="1660564" cy="8908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69015" y="418125"/>
            <a:ext cx="4858690" cy="8908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67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61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2992" y="6709302"/>
            <a:ext cx="627324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2992" y="4425340"/>
            <a:ext cx="627324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2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69015" y="2436235"/>
            <a:ext cx="3259627" cy="68905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751646" y="2436235"/>
            <a:ext cx="3259627" cy="68905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2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9015" y="2337138"/>
            <a:ext cx="3260909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69015" y="3311147"/>
            <a:ext cx="3260909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749085" y="2337138"/>
            <a:ext cx="3262190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749085" y="3311147"/>
            <a:ext cx="3262190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5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04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38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9015" y="415706"/>
            <a:ext cx="2428065" cy="1769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85491" y="415709"/>
            <a:ext cx="4125786" cy="8911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69015" y="2184877"/>
            <a:ext cx="2428065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39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588" y="7308693"/>
            <a:ext cx="4428173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446588" y="932922"/>
            <a:ext cx="4428173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46588" y="8171528"/>
            <a:ext cx="4428173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9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69015" y="418124"/>
            <a:ext cx="6642260" cy="174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9015" y="2436235"/>
            <a:ext cx="664226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9015" y="9677252"/>
            <a:ext cx="1722067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0ADE-54BC-4EF7-9AEF-4261DF01A761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521599" y="9677252"/>
            <a:ext cx="2337091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289209" y="9677252"/>
            <a:ext cx="1722067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898B-2C78-483B-90A4-8DA4159C9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ingrid.isaksen@kraftlaget.no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petter@altaif.n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hyperlink" Target="mailto:johansenalex57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2"/>
          <p:cNvSpPr txBox="1">
            <a:spLocks noChangeArrowheads="1"/>
          </p:cNvSpPr>
          <p:nvPr/>
        </p:nvSpPr>
        <p:spPr bwMode="auto">
          <a:xfrm>
            <a:off x="3" y="9756998"/>
            <a:ext cx="7380284" cy="68399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b-NO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45" y="9817666"/>
            <a:ext cx="530288" cy="562654"/>
          </a:xfrm>
          <a:prstGeom prst="rect">
            <a:avLst/>
          </a:prstGeom>
        </p:spPr>
      </p:pic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667961" y="814598"/>
            <a:ext cx="6118527" cy="33123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2018</a:t>
            </a:r>
            <a:endParaRPr lang="nb-NO" sz="11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kstboks 297"/>
          <p:cNvSpPr txBox="1"/>
          <p:nvPr/>
        </p:nvSpPr>
        <p:spPr>
          <a:xfrm>
            <a:off x="1930491" y="1908126"/>
            <a:ext cx="3593465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2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ALTATURNERINGEN</a:t>
            </a:r>
            <a:endParaRPr lang="nb-NO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kstboks 297"/>
          <p:cNvSpPr txBox="1"/>
          <p:nvPr/>
        </p:nvSpPr>
        <p:spPr>
          <a:xfrm>
            <a:off x="2056839" y="3204270"/>
            <a:ext cx="3593465" cy="4768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2800" b="1" dirty="0">
                <a:solidFill>
                  <a:srgbClr val="1F497D"/>
                </a:solidFill>
                <a:ea typeface="Calibri"/>
                <a:cs typeface="Times New Roman"/>
              </a:rPr>
              <a:t>10</a:t>
            </a:r>
            <a:r>
              <a:rPr lang="nb-NO" sz="2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 – </a:t>
            </a:r>
            <a:r>
              <a:rPr lang="nb-NO" sz="2800" b="1" dirty="0">
                <a:solidFill>
                  <a:srgbClr val="1F497D"/>
                </a:solidFill>
                <a:ea typeface="Calibri"/>
                <a:cs typeface="Times New Roman"/>
              </a:rPr>
              <a:t>12</a:t>
            </a:r>
            <a:r>
              <a:rPr lang="nb-NO" sz="2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 august </a:t>
            </a:r>
            <a:endParaRPr lang="nb-NO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kstboks 2"/>
          <p:cNvSpPr txBox="1">
            <a:spLocks noChangeArrowheads="1"/>
          </p:cNvSpPr>
          <p:nvPr/>
        </p:nvSpPr>
        <p:spPr bwMode="auto">
          <a:xfrm>
            <a:off x="4842272" y="8786158"/>
            <a:ext cx="1957989" cy="2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b-NO" sz="800" dirty="0">
                <a:effectLst/>
                <a:latin typeface="Calibri"/>
                <a:ea typeface="Calibri"/>
                <a:cs typeface="Times New Roman"/>
              </a:rPr>
              <a:t>Foto: Jon Vidar Bull, Alta IF</a:t>
            </a:r>
          </a:p>
        </p:txBody>
      </p:sp>
      <p:sp>
        <p:nvSpPr>
          <p:cNvPr id="11" name="Tekstboks 18"/>
          <p:cNvSpPr txBox="1"/>
          <p:nvPr/>
        </p:nvSpPr>
        <p:spPr>
          <a:xfrm>
            <a:off x="2898056" y="9926217"/>
            <a:ext cx="2232248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00"/>
                </a:solidFill>
                <a:ea typeface="Calibri"/>
                <a:cs typeface="Times New Roman"/>
              </a:rPr>
              <a:t>Påmeldingsfrist 15 juni 2018</a:t>
            </a:r>
            <a:endParaRPr lang="nb-NO" sz="1100" dirty="0">
              <a:effectLst/>
              <a:ea typeface="Calibri"/>
              <a:cs typeface="Times New Roman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" y="626802"/>
            <a:ext cx="1194819" cy="119481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8" y="4572422"/>
            <a:ext cx="6132302" cy="4088201"/>
          </a:xfrm>
          <a:prstGeom prst="rect">
            <a:avLst/>
          </a:prstGeom>
        </p:spPr>
      </p:pic>
      <p:pic>
        <p:nvPicPr>
          <p:cNvPr id="12" name="Bil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3" y="9817666"/>
            <a:ext cx="530288" cy="5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" y="164616"/>
            <a:ext cx="738028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b="1" dirty="0">
                <a:solidFill>
                  <a:srgbClr val="FFFF00"/>
                </a:solidFill>
              </a:rPr>
              <a:t>  KLASSEINNDELING MED SPILLETIDER</a:t>
            </a:r>
            <a:endParaRPr lang="nb-NO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45253"/>
              </p:ext>
            </p:extLst>
          </p:nvPr>
        </p:nvGraphicFramePr>
        <p:xfrm>
          <a:off x="820806" y="572877"/>
          <a:ext cx="4885561" cy="4590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7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accent1"/>
                          </a:solidFill>
                          <a:effectLst/>
                        </a:rPr>
                        <a:t>KLASSE</a:t>
                      </a:r>
                      <a:endParaRPr lang="nb-NO" sz="1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accent1"/>
                          </a:solidFill>
                          <a:effectLst/>
                        </a:rPr>
                        <a:t>FØDT</a:t>
                      </a:r>
                      <a:endParaRPr lang="nb-NO" sz="1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accent1"/>
                          </a:solidFill>
                          <a:effectLst/>
                        </a:rPr>
                        <a:t>SPILLETID</a:t>
                      </a:r>
                      <a:endParaRPr lang="nb-NO" sz="1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A –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</a:rPr>
                        <a:t> Gutter 17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11’er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1.1.01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B – Gutter 17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7’er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1.1.01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Gutter 15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Født etter 1.1.03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D – Gutter 15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7’er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1.1.03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E – Gutter 13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9’er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1.1.05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15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F – Gutter 11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7’er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1.1.07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 – Gutter 10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</a:rPr>
                        <a:t>Født etter 1.1.08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12 min</a:t>
                      </a: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H –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</a:rPr>
                        <a:t> Gutter 9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5’er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1.1.09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– Gutter 8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</a:rPr>
                        <a:t>Født etter 1.1.10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 – Gutter 7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Født etter 1.1.11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K – Gutter 6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3’er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1.1.12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 – Jenter 17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11’er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1.1.01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</a:rPr>
                        <a:t>M – Jenter 17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7’er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1.1.01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N – Jenter 15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11’er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1.1.03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20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– Jenter 15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Født etter 1.1.03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20 min</a:t>
                      </a: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58776514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P – Jenter 13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9’er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1.1.05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15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 – Jenter 11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</a:rPr>
                        <a:t>Født etter 1.1.07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R – Jenter 10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7’er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Født etter 1.1.08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 – Jenter 9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</a:rPr>
                        <a:t>Født etter 1.1.09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2 x 12 min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 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Jenter 8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Født etter 1.1.10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12 min</a:t>
                      </a: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 – Jenter 7</a:t>
                      </a:r>
                      <a:r>
                        <a:rPr lang="nb-NO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b-N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Født etter 1.1.11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x 12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min 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 – Jenter 6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Født etter 1.1.12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x 12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min 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4004660157"/>
                  </a:ext>
                </a:extLst>
              </a:tr>
              <a:tr h="19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nb-NO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FFU 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7’er</a:t>
                      </a: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Åpen</a:t>
                      </a:r>
                      <a:r>
                        <a:rPr lang="nb-NO" sz="1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 alle 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x 12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min </a:t>
                      </a:r>
                      <a:endParaRPr lang="nb-NO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803" marR="73803" marT="0" marB="0"/>
                </a:tc>
                <a:extLst>
                  <a:ext uri="{0D108BD9-81ED-4DB2-BD59-A6C34878D82A}">
                    <a16:rowId xmlns:a16="http://schemas.microsoft.com/office/drawing/2014/main" val="383304833"/>
                  </a:ext>
                </a:extLst>
              </a:tr>
            </a:tbl>
          </a:graphicData>
        </a:graphic>
      </p:graphicFrame>
      <p:sp>
        <p:nvSpPr>
          <p:cNvPr id="12" name="Tekstboks 2"/>
          <p:cNvSpPr txBox="1">
            <a:spLocks noChangeArrowheads="1"/>
          </p:cNvSpPr>
          <p:nvPr/>
        </p:nvSpPr>
        <p:spPr bwMode="auto">
          <a:xfrm>
            <a:off x="-248" y="5291757"/>
            <a:ext cx="7380285" cy="414712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 PÅMELDING OG PRISER </a:t>
            </a:r>
            <a:endParaRPr lang="nb-NO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boks 2"/>
          <p:cNvSpPr txBox="1">
            <a:spLocks noChangeArrowheads="1"/>
          </p:cNvSpPr>
          <p:nvPr/>
        </p:nvSpPr>
        <p:spPr bwMode="auto">
          <a:xfrm>
            <a:off x="0" y="5765294"/>
            <a:ext cx="3374331" cy="1433037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b="1" dirty="0">
                <a:latin typeface="Calibri"/>
                <a:ea typeface="Calibri"/>
                <a:cs typeface="Times New Roman"/>
              </a:rPr>
              <a:t>            PÅMELDINGS</a:t>
            </a:r>
            <a:r>
              <a:rPr lang="nb-NO" sz="1000" b="1" dirty="0">
                <a:effectLst/>
                <a:latin typeface="Calibri"/>
                <a:ea typeface="Calibri"/>
                <a:cs typeface="Times New Roman"/>
              </a:rPr>
              <a:t>AVGIFT (pris per lag)</a:t>
            </a:r>
            <a:endParaRPr lang="nb-NO" sz="1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            11’er lag 		kr. 1500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            </a:t>
            </a:r>
            <a:r>
              <a:rPr lang="nb-NO" sz="1000" dirty="0">
                <a:latin typeface="Calibri"/>
                <a:ea typeface="Calibri"/>
                <a:cs typeface="Times New Roman"/>
              </a:rPr>
              <a:t>9</a:t>
            </a: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’er lag		kr. 1400</a:t>
            </a:r>
          </a:p>
          <a:p>
            <a:pPr>
              <a:lnSpc>
                <a:spcPct val="115000"/>
              </a:lnSpc>
            </a:pP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            7’er lag		kr. 1300 </a:t>
            </a:r>
          </a:p>
          <a:p>
            <a:pPr>
              <a:lnSpc>
                <a:spcPct val="115000"/>
              </a:lnSpc>
            </a:pP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            </a:t>
            </a:r>
            <a:r>
              <a:rPr lang="nb-NO" sz="1000" dirty="0">
                <a:latin typeface="Calibri"/>
                <a:ea typeface="Calibri"/>
                <a:cs typeface="Times New Roman"/>
              </a:rPr>
              <a:t>5</a:t>
            </a: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’er lag                                      kr. </a:t>
            </a:r>
            <a:r>
              <a:rPr lang="nb-NO" sz="1000" dirty="0">
                <a:latin typeface="Calibri"/>
                <a:ea typeface="Calibri"/>
                <a:cs typeface="Times New Roman"/>
              </a:rPr>
              <a:t>120</a:t>
            </a:r>
            <a:r>
              <a:rPr lang="nb-NO" sz="1000" dirty="0">
                <a:effectLst/>
                <a:latin typeface="Calibri"/>
                <a:ea typeface="Calibri"/>
                <a:cs typeface="Times New Roman"/>
              </a:rPr>
              <a:t>0</a:t>
            </a:r>
          </a:p>
          <a:p>
            <a:pPr>
              <a:lnSpc>
                <a:spcPct val="115000"/>
              </a:lnSpc>
            </a:pPr>
            <a:r>
              <a:rPr lang="nb-NO" sz="1000" dirty="0">
                <a:latin typeface="Calibri"/>
                <a:ea typeface="Calibri"/>
                <a:cs typeface="Times New Roman"/>
              </a:rPr>
              <a:t>            3’er lag		kr. 1100</a:t>
            </a:r>
            <a:endParaRPr lang="nb-NO" sz="1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b="1" dirty="0">
                <a:effectLst/>
                <a:latin typeface="Calibri"/>
                <a:ea typeface="Calibri"/>
                <a:cs typeface="Times New Roman"/>
              </a:rPr>
              <a:t>            Påmeldingsfrist:	</a:t>
            </a:r>
            <a:r>
              <a:rPr lang="nb-NO" sz="1000" b="1" dirty="0">
                <a:latin typeface="Calibri"/>
                <a:ea typeface="Calibri"/>
                <a:cs typeface="Times New Roman"/>
              </a:rPr>
              <a:t>15</a:t>
            </a:r>
            <a:r>
              <a:rPr lang="nb-NO" sz="1000" b="1" dirty="0">
                <a:effectLst/>
                <a:latin typeface="Calibri"/>
                <a:ea typeface="Calibri"/>
                <a:cs typeface="Times New Roman"/>
              </a:rPr>
              <a:t>. juni 2018</a:t>
            </a:r>
            <a:endParaRPr lang="nb-NO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boks 2"/>
          <p:cNvSpPr txBox="1">
            <a:spLocks noChangeArrowheads="1"/>
          </p:cNvSpPr>
          <p:nvPr/>
        </p:nvSpPr>
        <p:spPr bwMode="auto">
          <a:xfrm>
            <a:off x="248708" y="7248842"/>
            <a:ext cx="3342352" cy="2197668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b-NO" sz="1000" b="1" dirty="0">
                <a:latin typeface="+mj-lt"/>
                <a:ea typeface="Calibri"/>
                <a:cs typeface="Times New Roman"/>
              </a:rPr>
              <a:t>BETALINGSINFORMASJON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Betalingsfrist deltakeravgift: 	15. juni 2018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Betalingsfrist deltakerkort: 	15. juni 2018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Betalingsfrist camping:	15. juni 2018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b-NO" sz="1000" dirty="0">
              <a:latin typeface="+mj-lt"/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Betalingsinfo finner du i lagets påmeldingsprofil  på nett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Turneringens standardpriser forutsetter betaling innen 15.06.18.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Betalt påmeldingsavgift refunderes ikke etter påmeldingsfristens utløp. Etter 31.07 refunderes deltakerkort kun mot fremvist legeattest.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b="1" dirty="0">
                <a:latin typeface="+mj-lt"/>
                <a:ea typeface="Calibri"/>
                <a:cs typeface="Times New Roman"/>
              </a:rPr>
              <a:t>Etter 31.07.18 medfører trekking av lag et gebyr på kr. 3000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nb-NO" sz="1000" dirty="0">
              <a:ea typeface="Calibri"/>
              <a:cs typeface="Times New Roman"/>
            </a:endParaRPr>
          </a:p>
        </p:txBody>
      </p:sp>
      <p:sp>
        <p:nvSpPr>
          <p:cNvPr id="17" name="Tekstboks 2"/>
          <p:cNvSpPr txBox="1">
            <a:spLocks noChangeArrowheads="1"/>
          </p:cNvSpPr>
          <p:nvPr/>
        </p:nvSpPr>
        <p:spPr bwMode="auto">
          <a:xfrm>
            <a:off x="3629230" y="5765294"/>
            <a:ext cx="3330059" cy="1274344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b="1" dirty="0">
                <a:latin typeface="+mj-lt"/>
                <a:ea typeface="Calibri"/>
                <a:cs typeface="Times New Roman"/>
              </a:rPr>
              <a:t>PRISER KORT og CAMPING (pris per deltaker)</a:t>
            </a:r>
            <a:endParaRPr lang="nb-NO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latin typeface="+mj-lt"/>
                <a:ea typeface="Calibri"/>
                <a:cs typeface="Times New Roman"/>
              </a:rPr>
              <a:t>A-KORT		kr. 800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latin typeface="+mj-lt"/>
                <a:ea typeface="Calibri"/>
                <a:cs typeface="Times New Roman"/>
              </a:rPr>
              <a:t>B-KORT 		kr. 600</a:t>
            </a:r>
            <a:endParaRPr lang="nb-NO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latin typeface="+mj-lt"/>
                <a:ea typeface="Calibri"/>
                <a:cs typeface="Times New Roman"/>
              </a:rPr>
              <a:t>C-KORT 		kr. 250</a:t>
            </a:r>
            <a:endParaRPr lang="nb-NO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latin typeface="+mj-lt"/>
                <a:ea typeface="Calibri"/>
                <a:cs typeface="Times New Roman"/>
              </a:rPr>
              <a:t>Campingvognplass (m/strøm) 	kr. 500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dirty="0">
                <a:latin typeface="+mj-lt"/>
                <a:ea typeface="Calibri"/>
                <a:cs typeface="Times New Roman"/>
              </a:rPr>
              <a:t>Teltplass                                                kr. 100</a:t>
            </a:r>
            <a:endParaRPr lang="nb-NO" sz="1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1000" b="1" dirty="0">
                <a:latin typeface="+mj-lt"/>
                <a:ea typeface="Calibri"/>
                <a:cs typeface="Times New Roman"/>
              </a:rPr>
              <a:t>Bestillingsfrist: 		15. juni 2018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b-NO" sz="1000" b="1" dirty="0">
              <a:ea typeface="Calibri"/>
              <a:cs typeface="Times New Roman"/>
            </a:endParaRPr>
          </a:p>
        </p:txBody>
      </p:sp>
      <p:sp>
        <p:nvSpPr>
          <p:cNvPr id="20" name="Tekstboks 2"/>
          <p:cNvSpPr txBox="1">
            <a:spLocks noChangeArrowheads="1"/>
          </p:cNvSpPr>
          <p:nvPr/>
        </p:nvSpPr>
        <p:spPr bwMode="auto">
          <a:xfrm>
            <a:off x="3" y="9756998"/>
            <a:ext cx="7380284" cy="68399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b-NO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2" name="Bild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45" y="9817666"/>
            <a:ext cx="530288" cy="562654"/>
          </a:xfrm>
          <a:prstGeom prst="rect">
            <a:avLst/>
          </a:prstGeom>
        </p:spPr>
      </p:pic>
      <p:sp>
        <p:nvSpPr>
          <p:cNvPr id="24" name="Tekstboks 18"/>
          <p:cNvSpPr txBox="1"/>
          <p:nvPr/>
        </p:nvSpPr>
        <p:spPr>
          <a:xfrm>
            <a:off x="2791485" y="9926217"/>
            <a:ext cx="1866900" cy="390525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www.altaturneringen.no</a:t>
            </a:r>
            <a:endParaRPr lang="nb-NO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8" name="Rett linje 27"/>
          <p:cNvCxnSpPr/>
          <p:nvPr/>
        </p:nvCxnSpPr>
        <p:spPr>
          <a:xfrm>
            <a:off x="-60913" y="7147820"/>
            <a:ext cx="7380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8" y="9840152"/>
            <a:ext cx="530288" cy="56265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C15E87A-39BD-4CFF-BBB8-8780C574960B}"/>
              </a:ext>
            </a:extLst>
          </p:cNvPr>
          <p:cNvSpPr txBox="1"/>
          <p:nvPr/>
        </p:nvSpPr>
        <p:spPr>
          <a:xfrm>
            <a:off x="3632430" y="7248842"/>
            <a:ext cx="27879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000" b="1" dirty="0">
                <a:latin typeface="+mj-lt"/>
                <a:ea typeface="Calibri"/>
                <a:cs typeface="Times New Roman"/>
              </a:rPr>
              <a:t>INNHOLD KORT</a:t>
            </a:r>
            <a:endParaRPr lang="nb-NO" sz="10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000" i="1" dirty="0">
                <a:latin typeface="+mj-lt"/>
                <a:ea typeface="Calibri"/>
                <a:cs typeface="Times New Roman"/>
              </a:rPr>
              <a:t>A-KORT:</a:t>
            </a:r>
            <a:r>
              <a:rPr lang="nb-NO" sz="1000" dirty="0">
                <a:latin typeface="+mj-lt"/>
                <a:ea typeface="Calibri"/>
                <a:cs typeface="Times New Roman"/>
              </a:rPr>
              <a:t> 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Skoleovernatting fra torsdag til søndag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Frokost (fredag, lørdag og søndag) middag (fredag, lørdag og søndag) kvelds (fredag og lørdag) 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Gratisinngang på utekino </a:t>
            </a:r>
          </a:p>
          <a:p>
            <a:pPr>
              <a:spcAft>
                <a:spcPts val="0"/>
              </a:spcAft>
            </a:pPr>
            <a:r>
              <a:rPr lang="nb-NO" sz="1000" i="1" dirty="0">
                <a:latin typeface="+mj-lt"/>
                <a:ea typeface="Calibri"/>
                <a:cs typeface="Times New Roman"/>
              </a:rPr>
              <a:t>B-KORT: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Skoleovernatting fra torsdag til søndag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Frokost (fredag, lørdag og søndag) og kvelds (fredag og lørdag)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Gratis inngang på utekino</a:t>
            </a:r>
          </a:p>
          <a:p>
            <a:r>
              <a:rPr lang="nb-NO" sz="1000" i="1" dirty="0">
                <a:latin typeface="+mj-lt"/>
                <a:ea typeface="Calibri"/>
                <a:cs typeface="Times New Roman"/>
              </a:rPr>
              <a:t>C-KORT: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Skoleovernatting fra torsdag til søndag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latin typeface="+mj-lt"/>
                <a:ea typeface="Calibri"/>
                <a:cs typeface="Times New Roman"/>
              </a:rPr>
              <a:t>Gratis inngang på utekino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0" i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b-NO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66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2"/>
          <p:cNvSpPr txBox="1">
            <a:spLocks noChangeArrowheads="1"/>
          </p:cNvSpPr>
          <p:nvPr/>
        </p:nvSpPr>
        <p:spPr bwMode="auto">
          <a:xfrm>
            <a:off x="0" y="179934"/>
            <a:ext cx="7380287" cy="51549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 VELKOMMEN TIL ALTA</a:t>
            </a:r>
            <a:endParaRPr lang="nb-NO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98038" y="726434"/>
            <a:ext cx="7126395" cy="934720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effectLst/>
                <a:latin typeface="Calibri"/>
                <a:ea typeface="Calibri"/>
                <a:cs typeface="Times New Roman"/>
              </a:rPr>
              <a:t>Altaturneringen er ikke bare en fotballturnering, men også en viktig møteplass for barn, ungdom og voksne. </a:t>
            </a:r>
            <a:r>
              <a:rPr lang="nb-NO" sz="1100" dirty="0">
                <a:latin typeface="Calibri"/>
                <a:ea typeface="Calibri"/>
                <a:cs typeface="Times New Roman"/>
              </a:rPr>
              <a:t>I over 30 år har turneringen stått som et symbol på sommer, sol og ekte idrettsglede. Her opplever spillere og trenere utvikling gjennom å møte likesinnede fra andre kanter av regionen, og får matchet sine unge, håpefulle mot nye motstandere. 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kstboks 2"/>
          <p:cNvSpPr txBox="1">
            <a:spLocks noChangeArrowheads="1"/>
          </p:cNvSpPr>
          <p:nvPr/>
        </p:nvSpPr>
        <p:spPr bwMode="auto">
          <a:xfrm>
            <a:off x="8893" y="1671664"/>
            <a:ext cx="7371394" cy="1905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Tekstboks 2"/>
          <p:cNvSpPr txBox="1">
            <a:spLocks noChangeArrowheads="1"/>
          </p:cNvSpPr>
          <p:nvPr/>
        </p:nvSpPr>
        <p:spPr bwMode="auto">
          <a:xfrm>
            <a:off x="8894" y="6895382"/>
            <a:ext cx="7371394" cy="1905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Tekstboks 2"/>
          <p:cNvSpPr txBox="1">
            <a:spLocks noChangeArrowheads="1"/>
          </p:cNvSpPr>
          <p:nvPr/>
        </p:nvSpPr>
        <p:spPr bwMode="auto">
          <a:xfrm>
            <a:off x="-2996" y="8172823"/>
            <a:ext cx="7371392" cy="313896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 KONTAKTINFORMASJON </a:t>
            </a:r>
            <a:endParaRPr lang="nb-NO" sz="11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kstboks 2"/>
          <p:cNvSpPr txBox="1">
            <a:spLocks noChangeArrowheads="1"/>
          </p:cNvSpPr>
          <p:nvPr/>
        </p:nvSpPr>
        <p:spPr bwMode="auto">
          <a:xfrm>
            <a:off x="129996" y="8486718"/>
            <a:ext cx="7138082" cy="1450397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effectLst/>
                <a:latin typeface="Calibri"/>
                <a:ea typeface="Calibri"/>
                <a:cs typeface="Times New Roman"/>
              </a:rPr>
              <a:t>		</a:t>
            </a:r>
            <a:r>
              <a:rPr lang="nb-NO" sz="1100" b="1" dirty="0">
                <a:effectLst/>
                <a:latin typeface="Calibri"/>
                <a:ea typeface="Calibri"/>
                <a:cs typeface="Times New Roman"/>
              </a:rPr>
              <a:t>OPPGAVE		TELEFON	          E-POST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latin typeface="Calibri"/>
                <a:ea typeface="Calibri"/>
                <a:cs typeface="Times New Roman"/>
              </a:rPr>
              <a:t>Petter Oseberg</a:t>
            </a:r>
            <a:r>
              <a:rPr lang="nb-NO" sz="1100" dirty="0">
                <a:effectLst/>
                <a:latin typeface="Calibri"/>
                <a:ea typeface="Calibri"/>
                <a:cs typeface="Times New Roman"/>
              </a:rPr>
              <a:t> 		Turneringsleder		</a:t>
            </a:r>
            <a:r>
              <a:rPr lang="nb-NO" sz="1100" dirty="0">
                <a:latin typeface="Calibri"/>
                <a:ea typeface="Calibri"/>
                <a:cs typeface="Times New Roman"/>
              </a:rPr>
              <a:t>930 14 311	          </a:t>
            </a:r>
            <a:r>
              <a:rPr lang="nb-NO" sz="1100" u="sng" dirty="0">
                <a:solidFill>
                  <a:schemeClr val="tx1"/>
                </a:solidFill>
                <a:latin typeface="Calibri"/>
                <a:ea typeface="Calibri"/>
                <a:cs typeface="Times New Roman"/>
                <a:hlinkClick r:id="rId2"/>
              </a:rPr>
              <a:t>petter@altaif.no</a:t>
            </a:r>
            <a:endParaRPr lang="nb-NO" sz="1100" u="sng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Ingrid Isaksen		Innkvartering		990 30 740	          </a:t>
            </a: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Times New Roman"/>
                <a:hlinkClick r:id="rId3"/>
              </a:rPr>
              <a:t>ingrid.isaksen@kraftlaget.no</a:t>
            </a:r>
            <a:endParaRPr lang="nb-NO" sz="11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Aleksander Johansen	Kampoppsett		970 31 882	          </a:t>
            </a: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Times New Roman"/>
                <a:hlinkClick r:id="rId4"/>
              </a:rPr>
              <a:t>johansenalex57@gmail.com</a:t>
            </a:r>
            <a:r>
              <a:rPr lang="nb-NO" sz="11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nb-NO" sz="1100" dirty="0">
                <a:effectLst/>
                <a:latin typeface="Calibri"/>
                <a:ea typeface="Calibri"/>
                <a:cs typeface="Times New Roman"/>
              </a:rPr>
              <a:t>	</a:t>
            </a:r>
          </a:p>
        </p:txBody>
      </p:sp>
      <p:sp>
        <p:nvSpPr>
          <p:cNvPr id="13" name="Tekstboks 2"/>
          <p:cNvSpPr txBox="1">
            <a:spLocks noChangeArrowheads="1"/>
          </p:cNvSpPr>
          <p:nvPr/>
        </p:nvSpPr>
        <p:spPr bwMode="auto">
          <a:xfrm>
            <a:off x="3" y="9714554"/>
            <a:ext cx="7380284" cy="726435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b-NO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Bild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45" y="9817666"/>
            <a:ext cx="530288" cy="562654"/>
          </a:xfrm>
          <a:prstGeom prst="rect">
            <a:avLst/>
          </a:prstGeom>
        </p:spPr>
      </p:pic>
      <p:sp>
        <p:nvSpPr>
          <p:cNvPr id="20" name="Tekstboks 18"/>
          <p:cNvSpPr txBox="1"/>
          <p:nvPr/>
        </p:nvSpPr>
        <p:spPr>
          <a:xfrm>
            <a:off x="2765587" y="9912811"/>
            <a:ext cx="1866900" cy="390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www.altaturneringen.no</a:t>
            </a:r>
            <a:endParaRPr lang="nb-NO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2" name="Rett linje 21"/>
          <p:cNvCxnSpPr/>
          <p:nvPr/>
        </p:nvCxnSpPr>
        <p:spPr>
          <a:xfrm>
            <a:off x="14740" y="3060254"/>
            <a:ext cx="737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>
            <a:off x="-2998" y="8100814"/>
            <a:ext cx="7371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"/>
          <p:cNvSpPr txBox="1">
            <a:spLocks noChangeArrowheads="1"/>
          </p:cNvSpPr>
          <p:nvPr/>
        </p:nvSpPr>
        <p:spPr bwMode="auto">
          <a:xfrm>
            <a:off x="-2996" y="3111382"/>
            <a:ext cx="7380286" cy="38066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 AKTIVITETER I TILKNYTNING TIL TURNERINGEN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132301" y="3682374"/>
            <a:ext cx="2973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/>
              <a:t>Mandag 6. august til onsdag 8. august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Tine Fotballskole på Alta Idrettspark (6-14 år)</a:t>
            </a:r>
          </a:p>
          <a:p>
            <a:pPr algn="ctr"/>
            <a:endParaRPr lang="nb-NO" sz="1100" b="1" dirty="0"/>
          </a:p>
          <a:p>
            <a:pPr algn="ctr"/>
            <a:r>
              <a:rPr lang="nb-NO" sz="1100" b="1" dirty="0"/>
              <a:t>Torsdag 9. august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Lagledermøte på Alta Idrettspark </a:t>
            </a:r>
            <a:r>
              <a:rPr lang="nb-NO" sz="1100" dirty="0" err="1"/>
              <a:t>kl</a:t>
            </a:r>
            <a:r>
              <a:rPr lang="nb-NO" sz="1100" dirty="0"/>
              <a:t> 21:30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endParaRPr lang="nb-NO" sz="1100" dirty="0"/>
          </a:p>
          <a:p>
            <a:pPr algn="ctr"/>
            <a:r>
              <a:rPr lang="nb-NO" sz="1100" b="1" dirty="0"/>
              <a:t>Fredag 10. august</a:t>
            </a:r>
            <a:endParaRPr lang="nb-NO" sz="1100" dirty="0"/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Langåpent på Amfi</a:t>
            </a:r>
          </a:p>
          <a:p>
            <a:pPr algn="ctr"/>
            <a:endParaRPr lang="nb-NO" sz="1100" dirty="0"/>
          </a:p>
          <a:p>
            <a:pPr algn="ctr"/>
            <a:r>
              <a:rPr lang="nb-NO" sz="1100" b="1" dirty="0"/>
              <a:t>Lørdag 11. august</a:t>
            </a:r>
            <a:endParaRPr lang="nb-NO" sz="1100" dirty="0"/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Diskotek i Aulaen (aldersgrense 6-14 år) 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Utekino på parkeringstaket til Amfi</a:t>
            </a:r>
          </a:p>
          <a:p>
            <a:pPr algn="ctr"/>
            <a:endParaRPr lang="nb-NO" sz="1100" dirty="0"/>
          </a:p>
          <a:p>
            <a:pPr algn="ctr"/>
            <a:r>
              <a:rPr lang="nb-NO" sz="1100" b="1" dirty="0"/>
              <a:t>Søndag 12. august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Trekning Alta IF Fotball billotteri</a:t>
            </a:r>
            <a:endParaRPr lang="nb-NO" sz="1100" b="1" dirty="0"/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nb-NO" sz="1100" dirty="0"/>
              <a:t>Defilering på Alta Idrettspark </a:t>
            </a:r>
          </a:p>
          <a:p>
            <a:pPr lvl="1" algn="ctr"/>
            <a:endParaRPr lang="nb-NO" sz="1100" dirty="0"/>
          </a:p>
          <a:p>
            <a:pPr lvl="1" algn="ctr"/>
            <a:endParaRPr lang="nb-NO" sz="1100" dirty="0"/>
          </a:p>
        </p:txBody>
      </p:sp>
      <p:pic>
        <p:nvPicPr>
          <p:cNvPr id="1026" name="Picture 2" descr="C:\Users\Tonep\AppData\Local\Microsoft\Windows\Temporary Internet Files\Content.Outlook\YXLXVLJD\Tine Fotballskole 1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715846"/>
            <a:ext cx="2025066" cy="1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8" y="6678979"/>
            <a:ext cx="2136854" cy="13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3" y="6701964"/>
            <a:ext cx="2018112" cy="13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Bild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9826746"/>
            <a:ext cx="530288" cy="562654"/>
          </a:xfrm>
          <a:prstGeom prst="rect">
            <a:avLst/>
          </a:prstGeom>
        </p:spPr>
      </p:pic>
      <p:sp>
        <p:nvSpPr>
          <p:cNvPr id="25" name="Tekstboks 2"/>
          <p:cNvSpPr txBox="1">
            <a:spLocks noChangeArrowheads="1"/>
          </p:cNvSpPr>
          <p:nvPr/>
        </p:nvSpPr>
        <p:spPr bwMode="auto">
          <a:xfrm>
            <a:off x="14740" y="1470823"/>
            <a:ext cx="7359700" cy="38066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  PRAKTISKE OPPLYSNINGER OM SPILLESYSTEM</a:t>
            </a:r>
          </a:p>
        </p:txBody>
      </p:sp>
      <p:sp>
        <p:nvSpPr>
          <p:cNvPr id="27" name="Tekstboks 4"/>
          <p:cNvSpPr txBox="1">
            <a:spLocks noChangeArrowheads="1"/>
          </p:cNvSpPr>
          <p:nvPr/>
        </p:nvSpPr>
        <p:spPr bwMode="auto">
          <a:xfrm>
            <a:off x="98038" y="1986239"/>
            <a:ext cx="3345913" cy="916952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De siste årene har vi slitt med å få til en jr.klasse. Siden 17-åringene nå inngår i klassen under har vi valgt å gå bort fra jr.fotball i Altaturneringen. 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Alle spillere må være spilleberettiget og registrert i FIKS.</a:t>
            </a:r>
          </a:p>
          <a:p>
            <a:pPr marL="171450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I klasser med flere enn 3 avdelinger arrangeres det kvartfinaler.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nb-NO" sz="900" dirty="0">
              <a:ea typeface="Calibri"/>
              <a:cs typeface="Times New Roman"/>
            </a:endParaRPr>
          </a:p>
        </p:txBody>
      </p:sp>
      <p:sp>
        <p:nvSpPr>
          <p:cNvPr id="28" name="Tekstboks 2"/>
          <p:cNvSpPr txBox="1">
            <a:spLocks noChangeArrowheads="1"/>
          </p:cNvSpPr>
          <p:nvPr/>
        </p:nvSpPr>
        <p:spPr bwMode="auto">
          <a:xfrm>
            <a:off x="3253201" y="1986239"/>
            <a:ext cx="3985370" cy="1057141"/>
          </a:xfrm>
          <a:prstGeom prst="rect">
            <a:avLst/>
          </a:prstGeom>
          <a:solidFill>
            <a:srgbClr val="FFFFCC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Dispensasjoner gitt av kretser gjelder også i turneringen. En klubb kan ikke benytte spillere som er spilleberettiget for andre klubber. 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Arrangøren forbeholder seg retten til å avlyse en klasse ved få påmeldte lag.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nb-NO" sz="900" dirty="0">
                <a:ea typeface="Calibri"/>
                <a:cs typeface="Times New Roman"/>
              </a:rPr>
              <a:t>Se turneringsreglementet  for mer detaljert info.</a:t>
            </a:r>
          </a:p>
        </p:txBody>
      </p:sp>
    </p:spTree>
    <p:extLst>
      <p:ext uri="{BB962C8B-B14F-4D97-AF65-F5344CB8AC3E}">
        <p14:creationId xmlns:p14="http://schemas.microsoft.com/office/powerpoint/2010/main" val="394855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F8980EFB2ECD45AE4411A789DCF54A" ma:contentTypeVersion="7" ma:contentTypeDescription="Opprett et nytt dokument." ma:contentTypeScope="" ma:versionID="47bb6352f42e4a1696d94aade40e3b53">
  <xsd:schema xmlns:xsd="http://www.w3.org/2001/XMLSchema" xmlns:xs="http://www.w3.org/2001/XMLSchema" xmlns:p="http://schemas.microsoft.com/office/2006/metadata/properties" xmlns:ns2="1f425157-fb63-4a73-8e5c-d3936e44f204" xmlns:ns3="b834bcc4-5239-4d93-bed7-448dee881651" targetNamespace="http://schemas.microsoft.com/office/2006/metadata/properties" ma:root="true" ma:fieldsID="284d6cead87c95b04e9871f07ea872a3" ns2:_="" ns3:_="">
    <xsd:import namespace="1f425157-fb63-4a73-8e5c-d3936e44f204"/>
    <xsd:import namespace="b834bcc4-5239-4d93-bed7-448dee8816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5157-fb63-4a73-8e5c-d3936e44f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4bcc4-5239-4d93-bed7-448dee88165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BA5931-7BDE-4B6C-85B5-F8A80B7EE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25157-fb63-4a73-8e5c-d3936e44f204"/>
    <ds:schemaRef ds:uri="b834bcc4-5239-4d93-bed7-448dee881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56A02-7285-400E-ADE7-89584452E13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834bcc4-5239-4d93-bed7-448dee881651"/>
    <ds:schemaRef ds:uri="1f425157-fb63-4a73-8e5c-d3936e44f2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50EAEE-23E0-458C-967D-4CF037A4EA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654</Words>
  <Application>Microsoft Office PowerPoint</Application>
  <PresentationFormat>Egendefinert</PresentationFormat>
  <Paragraphs>172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</vt:vector>
  </TitlesOfParts>
  <Company>Alta Idrettsforening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Pettersen</dc:creator>
  <cp:lastModifiedBy>Petter Oseberg</cp:lastModifiedBy>
  <cp:revision>106</cp:revision>
  <cp:lastPrinted>2016-06-04T17:07:02Z</cp:lastPrinted>
  <dcterms:created xsi:type="dcterms:W3CDTF">2012-02-15T13:33:24Z</dcterms:created>
  <dcterms:modified xsi:type="dcterms:W3CDTF">2018-03-01T19:48:43Z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0x0101009AF8980EFB2ECD45AE4411A789DCF54A</vt:lpwstr>
  </property>
</Properties>
</file>