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7C5551-052C-4D92-A28E-DABC1496A09F}" v="18" dt="2021-11-17T14:51:14.5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6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neth Mortveit" userId="a03f81f5-a653-417c-8c5f-956d2fc9ccde" providerId="ADAL" clId="{587C5551-052C-4D92-A28E-DABC1496A09F}"/>
    <pc:docChg chg="undo custSel modSld">
      <pc:chgData name="Kenneth Mortveit" userId="a03f81f5-a653-417c-8c5f-956d2fc9ccde" providerId="ADAL" clId="{587C5551-052C-4D92-A28E-DABC1496A09F}" dt="2021-11-17T14:51:49.426" v="243" actId="166"/>
      <pc:docMkLst>
        <pc:docMk/>
      </pc:docMkLst>
      <pc:sldChg chg="addSp delSp modSp mod">
        <pc:chgData name="Kenneth Mortveit" userId="a03f81f5-a653-417c-8c5f-956d2fc9ccde" providerId="ADAL" clId="{587C5551-052C-4D92-A28E-DABC1496A09F}" dt="2021-11-17T14:51:49.426" v="243" actId="166"/>
        <pc:sldMkLst>
          <pc:docMk/>
          <pc:sldMk cId="2941076932" sldId="256"/>
        </pc:sldMkLst>
        <pc:spChg chg="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8" creationId="{FF950955-CAAD-4BC6-822C-7B8983002DEF}"/>
          </ac:spMkLst>
        </pc:spChg>
        <pc:spChg chg="mod">
          <ac:chgData name="Kenneth Mortveit" userId="a03f81f5-a653-417c-8c5f-956d2fc9ccde" providerId="ADAL" clId="{587C5551-052C-4D92-A28E-DABC1496A09F}" dt="2021-11-17T14:46:22.305" v="181" actId="1037"/>
          <ac:spMkLst>
            <pc:docMk/>
            <pc:sldMk cId="2941076932" sldId="256"/>
            <ac:spMk id="15" creationId="{7298AA6B-701F-451F-AC37-0206E1D4E1BC}"/>
          </ac:spMkLst>
        </pc:spChg>
        <pc:spChg chg="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16" creationId="{E443A4F3-A1AF-4809-A8F4-21CE5E48D12D}"/>
          </ac:spMkLst>
        </pc:spChg>
        <pc:spChg chg="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17" creationId="{5A022240-D1AB-4B45-B874-1D3AAD8A45C5}"/>
          </ac:spMkLst>
        </pc:spChg>
        <pc:spChg chg="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18" creationId="{05BE8899-E65F-4209-AECF-7533FDFA290B}"/>
          </ac:spMkLst>
        </pc:spChg>
        <pc:spChg chg="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19" creationId="{20E7BA31-069B-4A82-A334-96858068E161}"/>
          </ac:spMkLst>
        </pc:spChg>
        <pc:spChg chg="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21" creationId="{5337D501-AD6D-46FF-8F97-3798BDE348A1}"/>
          </ac:spMkLst>
        </pc:spChg>
        <pc:spChg chg="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22" creationId="{75B2B504-290F-4D43-A792-8BB62EF43018}"/>
          </ac:spMkLst>
        </pc:spChg>
        <pc:spChg chg="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23" creationId="{3C3E22E9-F0E3-4493-89EF-515A95E6BD1D}"/>
          </ac:spMkLst>
        </pc:spChg>
        <pc:spChg chg="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25" creationId="{26D6C4AA-9814-408F-AE3E-EA01822DFF55}"/>
          </ac:spMkLst>
        </pc:spChg>
        <pc:spChg chg="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26" creationId="{3FC5AA69-3192-4DAE-916E-FCB879BAE0D4}"/>
          </ac:spMkLst>
        </pc:spChg>
        <pc:spChg chg="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27" creationId="{A4F248DF-91FF-45C3-90B7-657B8C7CD7F5}"/>
          </ac:spMkLst>
        </pc:spChg>
        <pc:spChg chg="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28" creationId="{997B6647-D4D0-4FD9-8CEA-71954E63E94D}"/>
          </ac:spMkLst>
        </pc:spChg>
        <pc:spChg chg="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30" creationId="{367E0459-C7D9-4E2C-A1DD-BEAE360457B8}"/>
          </ac:spMkLst>
        </pc:spChg>
        <pc:spChg chg="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31" creationId="{87937AB5-F8A3-4F87-A778-D83742710A35}"/>
          </ac:spMkLst>
        </pc:spChg>
        <pc:spChg chg="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32" creationId="{B1B1CA22-4CEC-4D73-B663-193DDEB94017}"/>
          </ac:spMkLst>
        </pc:spChg>
        <pc:spChg chg="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33" creationId="{D4704F5D-0E01-4B61-9F2B-B90724C071BB}"/>
          </ac:spMkLst>
        </pc:spChg>
        <pc:spChg chg="add 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34" creationId="{4688A565-CD28-42D6-B530-03B5F292E4FD}"/>
          </ac:spMkLst>
        </pc:spChg>
        <pc:spChg chg="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35" creationId="{35C52121-533F-4F80-8C7B-2C7C1F96ECDA}"/>
          </ac:spMkLst>
        </pc:spChg>
        <pc:spChg chg="mod">
          <ac:chgData name="Kenneth Mortveit" userId="a03f81f5-a653-417c-8c5f-956d2fc9ccde" providerId="ADAL" clId="{587C5551-052C-4D92-A28E-DABC1496A09F}" dt="2021-11-17T14:50:17.628" v="230" actId="1076"/>
          <ac:spMkLst>
            <pc:docMk/>
            <pc:sldMk cId="2941076932" sldId="256"/>
            <ac:spMk id="36" creationId="{3C64ECB7-1A1D-4F76-85D7-5C272EABB065}"/>
          </ac:spMkLst>
        </pc:spChg>
        <pc:spChg chg="add 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37" creationId="{8D30A770-789E-44CD-94A2-6E096335641F}"/>
          </ac:spMkLst>
        </pc:spChg>
        <pc:spChg chg="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40" creationId="{EC57834A-66AD-4759-8966-3C8974F41042}"/>
          </ac:spMkLst>
        </pc:spChg>
        <pc:spChg chg="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41" creationId="{527BD30F-6C23-4AD8-85F1-860522056199}"/>
          </ac:spMkLst>
        </pc:spChg>
        <pc:spChg chg="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42" creationId="{19C5E7B6-EE2B-4776-94BB-8EF2E70386CB}"/>
          </ac:spMkLst>
        </pc:spChg>
        <pc:spChg chg="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43" creationId="{F80F9194-EFA6-4FCF-8214-41F9BEA9BFD9}"/>
          </ac:spMkLst>
        </pc:spChg>
        <pc:spChg chg="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44" creationId="{49C86C86-29E3-4FB4-A746-3588FBE4D6DC}"/>
          </ac:spMkLst>
        </pc:spChg>
        <pc:spChg chg="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45" creationId="{FD0C4FDD-6A7C-4E57-93FC-4F04494982A7}"/>
          </ac:spMkLst>
        </pc:spChg>
        <pc:spChg chg="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46" creationId="{96D3279C-F68D-4DE5-BC02-5DE6C3173822}"/>
          </ac:spMkLst>
        </pc:spChg>
        <pc:spChg chg="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47" creationId="{455A593E-E4FF-477F-9910-73512E675C42}"/>
          </ac:spMkLst>
        </pc:spChg>
        <pc:spChg chg="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48" creationId="{C604F031-B83E-4516-9D03-E690AD3DB0D3}"/>
          </ac:spMkLst>
        </pc:spChg>
        <pc:spChg chg="add del mod">
          <ac:chgData name="Kenneth Mortveit" userId="a03f81f5-a653-417c-8c5f-956d2fc9ccde" providerId="ADAL" clId="{587C5551-052C-4D92-A28E-DABC1496A09F}" dt="2021-11-17T11:25:26.772" v="10" actId="478"/>
          <ac:spMkLst>
            <pc:docMk/>
            <pc:sldMk cId="2941076932" sldId="256"/>
            <ac:spMk id="49" creationId="{B93B3995-EE6B-49C3-A491-BFDEDBA5201B}"/>
          </ac:spMkLst>
        </pc:spChg>
        <pc:spChg chg="add 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49" creationId="{F288CC50-2AC7-47D4-99E2-DBEAD004BA6C}"/>
          </ac:spMkLst>
        </pc:spChg>
        <pc:spChg chg="add 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50" creationId="{9990DC20-199D-4F93-8BAD-928E8532C2E3}"/>
          </ac:spMkLst>
        </pc:spChg>
        <pc:spChg chg="add 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51" creationId="{2623817F-C28E-4CD6-9729-8FC01C527610}"/>
          </ac:spMkLst>
        </pc:spChg>
        <pc:spChg chg="add 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52" creationId="{17A3691A-9F77-4148-A87A-110A9F7B501B}"/>
          </ac:spMkLst>
        </pc:spChg>
        <pc:spChg chg="add 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53" creationId="{D7256160-631B-4D11-89F7-2A248178DBA5}"/>
          </ac:spMkLst>
        </pc:spChg>
        <pc:spChg chg="add 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54" creationId="{F83A1247-26CB-4C04-938E-1028370BEF87}"/>
          </ac:spMkLst>
        </pc:spChg>
        <pc:spChg chg="add 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55" creationId="{6483B27A-9E4A-48F3-BCBE-2960555230F4}"/>
          </ac:spMkLst>
        </pc:spChg>
        <pc:spChg chg="add 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56" creationId="{8D37B6AA-525E-4BC1-8EBF-560A16A50829}"/>
          </ac:spMkLst>
        </pc:spChg>
        <pc:spChg chg="add mod">
          <ac:chgData name="Kenneth Mortveit" userId="a03f81f5-a653-417c-8c5f-956d2fc9ccde" providerId="ADAL" clId="{587C5551-052C-4D92-A28E-DABC1496A09F}" dt="2021-11-17T14:45:51.298" v="71" actId="1035"/>
          <ac:spMkLst>
            <pc:docMk/>
            <pc:sldMk cId="2941076932" sldId="256"/>
            <ac:spMk id="57" creationId="{B5203910-673D-4444-A099-46CABCFB2224}"/>
          </ac:spMkLst>
        </pc:spChg>
        <pc:spChg chg="add mod">
          <ac:chgData name="Kenneth Mortveit" userId="a03f81f5-a653-417c-8c5f-956d2fc9ccde" providerId="ADAL" clId="{587C5551-052C-4D92-A28E-DABC1496A09F}" dt="2021-11-17T14:47:11.889" v="205" actId="14100"/>
          <ac:spMkLst>
            <pc:docMk/>
            <pc:sldMk cId="2941076932" sldId="256"/>
            <ac:spMk id="58" creationId="{FF87E6F9-84D6-47B5-AD19-663EA350C717}"/>
          </ac:spMkLst>
        </pc:spChg>
        <pc:spChg chg="add mod">
          <ac:chgData name="Kenneth Mortveit" userId="a03f81f5-a653-417c-8c5f-956d2fc9ccde" providerId="ADAL" clId="{587C5551-052C-4D92-A28E-DABC1496A09F}" dt="2021-11-17T14:47:41.379" v="212" actId="14100"/>
          <ac:spMkLst>
            <pc:docMk/>
            <pc:sldMk cId="2941076932" sldId="256"/>
            <ac:spMk id="59" creationId="{90E0B042-9D2C-418E-99B0-89E9DDB232E0}"/>
          </ac:spMkLst>
        </pc:spChg>
        <pc:spChg chg="add mod">
          <ac:chgData name="Kenneth Mortveit" userId="a03f81f5-a653-417c-8c5f-956d2fc9ccde" providerId="ADAL" clId="{587C5551-052C-4D92-A28E-DABC1496A09F}" dt="2021-11-17T14:50:25.834" v="231" actId="1076"/>
          <ac:spMkLst>
            <pc:docMk/>
            <pc:sldMk cId="2941076932" sldId="256"/>
            <ac:spMk id="60" creationId="{21C73DF5-4D21-4A93-A79C-4D52333AB7B2}"/>
          </ac:spMkLst>
        </pc:spChg>
        <pc:spChg chg="add mod">
          <ac:chgData name="Kenneth Mortveit" userId="a03f81f5-a653-417c-8c5f-956d2fc9ccde" providerId="ADAL" clId="{587C5551-052C-4D92-A28E-DABC1496A09F}" dt="2021-11-17T14:50:57.539" v="237" actId="1076"/>
          <ac:spMkLst>
            <pc:docMk/>
            <pc:sldMk cId="2941076932" sldId="256"/>
            <ac:spMk id="62" creationId="{55B3C05E-8A8C-4940-81FD-C086FB6F4E6C}"/>
          </ac:spMkLst>
        </pc:spChg>
        <pc:spChg chg="add mod ord">
          <ac:chgData name="Kenneth Mortveit" userId="a03f81f5-a653-417c-8c5f-956d2fc9ccde" providerId="ADAL" clId="{587C5551-052C-4D92-A28E-DABC1496A09F}" dt="2021-11-17T14:51:49.426" v="243" actId="166"/>
          <ac:spMkLst>
            <pc:docMk/>
            <pc:sldMk cId="2941076932" sldId="256"/>
            <ac:spMk id="63" creationId="{B7D2BAD1-14AA-49B7-8077-846E2C4CBDC7}"/>
          </ac:spMkLst>
        </pc:spChg>
        <pc:spChg chg="add mod ord">
          <ac:chgData name="Kenneth Mortveit" userId="a03f81f5-a653-417c-8c5f-956d2fc9ccde" providerId="ADAL" clId="{587C5551-052C-4D92-A28E-DABC1496A09F}" dt="2021-11-17T14:51:44.815" v="242" actId="166"/>
          <ac:spMkLst>
            <pc:docMk/>
            <pc:sldMk cId="2941076932" sldId="256"/>
            <ac:spMk id="64" creationId="{3A78B7A7-3C5A-4256-A0C0-AD50E53CAA8A}"/>
          </ac:spMkLst>
        </pc:spChg>
        <pc:picChg chg="mod">
          <ac:chgData name="Kenneth Mortveit" userId="a03f81f5-a653-417c-8c5f-956d2fc9ccde" providerId="ADAL" clId="{587C5551-052C-4D92-A28E-DABC1496A09F}" dt="2021-11-17T14:50:29.722" v="232" actId="1076"/>
          <ac:picMkLst>
            <pc:docMk/>
            <pc:sldMk cId="2941076932" sldId="256"/>
            <ac:picMk id="9" creationId="{72EFE886-0E67-49A6-9A9D-277FD00BD026}"/>
          </ac:picMkLst>
        </pc:picChg>
        <pc:picChg chg="mod">
          <ac:chgData name="Kenneth Mortveit" userId="a03f81f5-a653-417c-8c5f-956d2fc9ccde" providerId="ADAL" clId="{587C5551-052C-4D92-A28E-DABC1496A09F}" dt="2021-11-17T14:46:14.161" v="169" actId="1036"/>
          <ac:picMkLst>
            <pc:docMk/>
            <pc:sldMk cId="2941076932" sldId="256"/>
            <ac:picMk id="10" creationId="{1D5B0DB0-B944-44D6-8E76-6440CC0A7F78}"/>
          </ac:picMkLst>
        </pc:picChg>
        <pc:picChg chg="add mod">
          <ac:chgData name="Kenneth Mortveit" userId="a03f81f5-a653-417c-8c5f-956d2fc9ccde" providerId="ADAL" clId="{587C5551-052C-4D92-A28E-DABC1496A09F}" dt="2021-11-17T14:50:40.393" v="234" actId="1076"/>
          <ac:picMkLst>
            <pc:docMk/>
            <pc:sldMk cId="2941076932" sldId="256"/>
            <ac:picMk id="61" creationId="{55849D9A-F901-4A75-B77A-94818831DD5B}"/>
          </ac:picMkLst>
        </pc:picChg>
        <pc:cxnChg chg="mod">
          <ac:chgData name="Kenneth Mortveit" userId="a03f81f5-a653-417c-8c5f-956d2fc9ccde" providerId="ADAL" clId="{587C5551-052C-4D92-A28E-DABC1496A09F}" dt="2021-11-17T14:45:51.298" v="71" actId="1035"/>
          <ac:cxnSpMkLst>
            <pc:docMk/>
            <pc:sldMk cId="2941076932" sldId="256"/>
            <ac:cxnSpMk id="38" creationId="{89B09A95-7BC6-4DC2-86D5-62C3EDEB69C0}"/>
          </ac:cxnSpMkLst>
        </pc:cxnChg>
        <pc:cxnChg chg="mod">
          <ac:chgData name="Kenneth Mortveit" userId="a03f81f5-a653-417c-8c5f-956d2fc9ccde" providerId="ADAL" clId="{587C5551-052C-4D92-A28E-DABC1496A09F}" dt="2021-11-17T14:45:51.298" v="71" actId="1035"/>
          <ac:cxnSpMkLst>
            <pc:docMk/>
            <pc:sldMk cId="2941076932" sldId="256"/>
            <ac:cxnSpMk id="39" creationId="{1F6FB14B-F36B-47B2-A942-BE5FB3F50F01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1093AC-B20E-4CB1-B1A8-A1DEDC11D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C45BCB3-E11D-462B-8750-7137D7B4D7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60723E3-B3E8-4944-8607-3FB2D230B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6379-A24E-42B0-8B0A-74F323F1CC05}" type="datetimeFigureOut">
              <a:rPr lang="nb-NO" smtClean="0"/>
              <a:t>17.11.2021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CA841C4-C2BC-4C79-BBF9-3C18B1CFB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ACF55DC-04E6-45A1-8DED-8A58A48F3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35AA-778E-456A-8CA7-49C61B43B5A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1522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F98869-6684-49A5-B143-36EC00114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A6A5762-D829-479C-ABDF-9FB9488071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705C50F-88A4-48E6-95D0-E6CF5426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6379-A24E-42B0-8B0A-74F323F1CC05}" type="datetimeFigureOut">
              <a:rPr lang="nb-NO" smtClean="0"/>
              <a:t>17.11.2021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60A89BE-2A3D-4801-8068-6DE5CFD47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14AAB4-4D2A-4BF1-A19B-33E0175F9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35AA-778E-456A-8CA7-49C61B43B5A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02347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5BCE4F5-E1CE-420D-8099-BED997A4C2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5C0D06D-DEB0-4BC3-8393-FE390F5FF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DC1F6B4-BDBC-43B6-B1EA-6C0235B1E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6379-A24E-42B0-8B0A-74F323F1CC05}" type="datetimeFigureOut">
              <a:rPr lang="nb-NO" smtClean="0"/>
              <a:t>17.11.2021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E5C110-2563-4E37-86A7-83D5A0B3F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88E03B6-4D39-4FCD-8179-A4F203A1B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35AA-778E-456A-8CA7-49C61B43B5A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0578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4C880A-28EB-4CEC-ABE8-E613CC68C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C2A6FA0-9236-48B6-829C-D86ECA6D1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2365D2F-F796-4D76-B5D7-072950E97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6379-A24E-42B0-8B0A-74F323F1CC05}" type="datetimeFigureOut">
              <a:rPr lang="nb-NO" smtClean="0"/>
              <a:t>17.11.2021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7CF9A5C-0F52-47F5-97C9-407CF00F6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F31E222-37CB-4DE5-95B6-9546EE5CA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35AA-778E-456A-8CA7-49C61B43B5A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4679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2C9B0E-C47E-4151-B5F6-0096DD873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187FC07-F585-4C69-9E95-A4CD026E4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9B07DF3-24E9-4C1B-8D78-72C69429D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6379-A24E-42B0-8B0A-74F323F1CC05}" type="datetimeFigureOut">
              <a:rPr lang="nb-NO" smtClean="0"/>
              <a:t>17.11.2021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5A2EE33-CE01-4A51-A620-F827443C7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64DA84B-67DF-4B21-8F62-5A13B6C57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35AA-778E-456A-8CA7-49C61B43B5A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6588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EDC282-58B5-4A6F-8E14-1A21E5709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E342FA-F8FF-4697-B9EE-3223B7FFF6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47802DC-BE57-42DF-9C6F-D98FC6356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969E172-3907-457A-8664-ABD84DFD5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6379-A24E-42B0-8B0A-74F323F1CC05}" type="datetimeFigureOut">
              <a:rPr lang="nb-NO" smtClean="0"/>
              <a:t>17.11.2021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9CB9D7C-1407-495A-9A86-0784DC95F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A9B9E49-C6DA-4527-A769-4BA0ABC1D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35AA-778E-456A-8CA7-49C61B43B5A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22810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E9815F-42B1-4266-A5F7-EDCCBBE55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E3DE39C-DBD6-472F-BF31-440D172E1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DC77F50-6957-49D8-9088-21C2B50B22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8397BB2-F822-41E9-8DEC-ECBA8DB767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40300FC-119B-411B-B97B-275EF5B112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47DCD068-5AA2-4F1D-9AD2-2969EAE31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6379-A24E-42B0-8B0A-74F323F1CC05}" type="datetimeFigureOut">
              <a:rPr lang="nb-NO" smtClean="0"/>
              <a:t>17.11.2021</a:t>
            </a:fld>
            <a:endParaRPr lang="nb-NO" dirty="0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2D76DE88-2A7F-4A67-8A3B-9553454B2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00F070F-1761-4F76-A034-7A8B79C13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35AA-778E-456A-8CA7-49C61B43B5A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0794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39B2896-D04A-4BFD-A27D-677061667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6572905-04F8-40B3-8959-8575D0488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6379-A24E-42B0-8B0A-74F323F1CC05}" type="datetimeFigureOut">
              <a:rPr lang="nb-NO" smtClean="0"/>
              <a:t>17.11.2021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779AB06-74DC-445E-A51C-BDC2466E7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58B74B1-16F9-4E11-94D5-E701B3E9D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35AA-778E-456A-8CA7-49C61B43B5A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35501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ED7DF4A-61D8-40B0-9E8F-5EB43C3E7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6379-A24E-42B0-8B0A-74F323F1CC05}" type="datetimeFigureOut">
              <a:rPr lang="nb-NO" smtClean="0"/>
              <a:t>17.11.2021</a:t>
            </a:fld>
            <a:endParaRPr lang="nb-NO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2A6368F3-A561-4B22-A387-3F2026357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00A8716-21D0-439E-8F26-01C2E264B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35AA-778E-456A-8CA7-49C61B43B5A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79396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5F6318B-11AC-4C57-9BF8-D532A96CB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87C427-F30C-47CC-A60D-439AF7EC6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913C222-99A5-4AC0-B61E-FEDBD6D12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FD44313-0E48-44F5-A17D-1916C36A2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6379-A24E-42B0-8B0A-74F323F1CC05}" type="datetimeFigureOut">
              <a:rPr lang="nb-NO" smtClean="0"/>
              <a:t>17.11.2021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D3FA8F6-D602-4FFB-8A51-6A29D721B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3EB7D45-ED37-4667-B1C7-FB8DFA475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35AA-778E-456A-8CA7-49C61B43B5A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76614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A83892C-DC13-40E2-A8CB-098655E15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4BE913C-B8E3-47C4-82E1-6A4735B069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26BD4B3-949B-4B7F-BFCA-789057B444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647F50A-9A87-426B-95BE-FE2A6998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6379-A24E-42B0-8B0A-74F323F1CC05}" type="datetimeFigureOut">
              <a:rPr lang="nb-NO" smtClean="0"/>
              <a:t>17.11.2021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09CF30E-0F2C-468B-A01D-1A76EF17B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3B3F3EF-49D6-437B-B097-73CF56321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35AA-778E-456A-8CA7-49C61B43B5A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4198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5AB6141-3133-4DC3-AB0D-06D94C262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73353B2-65E9-4D6D-915B-7F3EA2C3E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1A697C-3F32-46A8-8858-8C482F16E6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56379-A24E-42B0-8B0A-74F323F1CC05}" type="datetimeFigureOut">
              <a:rPr lang="nb-NO" smtClean="0"/>
              <a:t>17.11.2021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5468802-5B09-41C0-885B-F4C84B5A3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0AD315E-13B6-4146-85EF-9548509296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D35AA-778E-456A-8CA7-49C61B43B5A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3287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F950955-CAAD-4BC6-822C-7B8983002DEF}"/>
              </a:ext>
            </a:extLst>
          </p:cNvPr>
          <p:cNvSpPr/>
          <p:nvPr/>
        </p:nvSpPr>
        <p:spPr>
          <a:xfrm>
            <a:off x="340820" y="565264"/>
            <a:ext cx="9260379" cy="5669280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72EFE886-0E67-49A6-9A9D-277FD00BD0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918" y="6385175"/>
            <a:ext cx="3114502" cy="395753"/>
          </a:xfrm>
          <a:prstGeom prst="rect">
            <a:avLst/>
          </a:prstGeom>
          <a:ln>
            <a:noFill/>
          </a:ln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1D5B0DB0-B944-44D6-8E76-6440CC0A7F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796" y="86384"/>
            <a:ext cx="3114502" cy="395753"/>
          </a:xfrm>
          <a:prstGeom prst="rect">
            <a:avLst/>
          </a:prstGeom>
          <a:ln>
            <a:noFill/>
          </a:ln>
        </p:spPr>
      </p:pic>
      <p:sp>
        <p:nvSpPr>
          <p:cNvPr id="15" name="TekstSylinder 14">
            <a:extLst>
              <a:ext uri="{FF2B5EF4-FFF2-40B4-BE49-F238E27FC236}">
                <a16:creationId xmlns:a16="http://schemas.microsoft.com/office/drawing/2014/main" id="{7298AA6B-701F-451F-AC37-0206E1D4E1BC}"/>
              </a:ext>
            </a:extLst>
          </p:cNvPr>
          <p:cNvSpPr txBox="1"/>
          <p:nvPr/>
        </p:nvSpPr>
        <p:spPr>
          <a:xfrm>
            <a:off x="4139739" y="82970"/>
            <a:ext cx="6114431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2400" dirty="0"/>
              <a:t>Oversiktskart Stangeland Arena – Søndag 21/11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E443A4F3-A1AF-4809-A8F4-21CE5E48D12D}"/>
              </a:ext>
            </a:extLst>
          </p:cNvPr>
          <p:cNvSpPr/>
          <p:nvPr/>
        </p:nvSpPr>
        <p:spPr>
          <a:xfrm>
            <a:off x="9601199" y="565264"/>
            <a:ext cx="1521230" cy="5669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5A022240-D1AB-4B45-B874-1D3AAD8A45C5}"/>
              </a:ext>
            </a:extLst>
          </p:cNvPr>
          <p:cNvSpPr/>
          <p:nvPr/>
        </p:nvSpPr>
        <p:spPr>
          <a:xfrm>
            <a:off x="828499" y="1554476"/>
            <a:ext cx="2488277" cy="38238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05BE8899-E65F-4209-AECF-7533FDFA290B}"/>
              </a:ext>
            </a:extLst>
          </p:cNvPr>
          <p:cNvSpPr/>
          <p:nvPr/>
        </p:nvSpPr>
        <p:spPr>
          <a:xfrm>
            <a:off x="3713015" y="1554476"/>
            <a:ext cx="2488277" cy="38238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20E7BA31-069B-4A82-A334-96858068E161}"/>
              </a:ext>
            </a:extLst>
          </p:cNvPr>
          <p:cNvSpPr/>
          <p:nvPr/>
        </p:nvSpPr>
        <p:spPr>
          <a:xfrm>
            <a:off x="6657107" y="1554476"/>
            <a:ext cx="2488277" cy="38238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5337D501-AD6D-46FF-8F97-3798BDE348A1}"/>
              </a:ext>
            </a:extLst>
          </p:cNvPr>
          <p:cNvSpPr txBox="1"/>
          <p:nvPr/>
        </p:nvSpPr>
        <p:spPr>
          <a:xfrm>
            <a:off x="1640377" y="2675839"/>
            <a:ext cx="7426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8000" b="1" dirty="0"/>
              <a:t>A</a:t>
            </a:r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75B2B504-290F-4D43-A792-8BB62EF43018}"/>
              </a:ext>
            </a:extLst>
          </p:cNvPr>
          <p:cNvSpPr txBox="1"/>
          <p:nvPr/>
        </p:nvSpPr>
        <p:spPr>
          <a:xfrm>
            <a:off x="4585853" y="2675839"/>
            <a:ext cx="7426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8000" b="1" dirty="0"/>
              <a:t>B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3C3E22E9-F0E3-4493-89EF-515A95E6BD1D}"/>
              </a:ext>
            </a:extLst>
          </p:cNvPr>
          <p:cNvSpPr txBox="1"/>
          <p:nvPr/>
        </p:nvSpPr>
        <p:spPr>
          <a:xfrm>
            <a:off x="7529946" y="2675838"/>
            <a:ext cx="7426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8000" b="1" dirty="0"/>
              <a:t>C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26D6C4AA-9814-408F-AE3E-EA01822DFF55}"/>
              </a:ext>
            </a:extLst>
          </p:cNvPr>
          <p:cNvSpPr/>
          <p:nvPr/>
        </p:nvSpPr>
        <p:spPr>
          <a:xfrm>
            <a:off x="9601199" y="4771505"/>
            <a:ext cx="1521230" cy="14658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Kiosk og sitteplasser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3FC5AA69-3192-4DAE-916E-FCB879BAE0D4}"/>
              </a:ext>
            </a:extLst>
          </p:cNvPr>
          <p:cNvSpPr/>
          <p:nvPr/>
        </p:nvSpPr>
        <p:spPr>
          <a:xfrm>
            <a:off x="9601199" y="568034"/>
            <a:ext cx="1521230" cy="15849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Kiosk og sitteplasser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A4F248DF-91FF-45C3-90B7-657B8C7CD7F5}"/>
              </a:ext>
            </a:extLst>
          </p:cNvPr>
          <p:cNvSpPr/>
          <p:nvPr/>
        </p:nvSpPr>
        <p:spPr>
          <a:xfrm>
            <a:off x="9601199" y="3241963"/>
            <a:ext cx="1521230" cy="37407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Inngang</a:t>
            </a:r>
          </a:p>
        </p:txBody>
      </p:sp>
      <p:sp>
        <p:nvSpPr>
          <p:cNvPr id="28" name="TekstSylinder 27">
            <a:extLst>
              <a:ext uri="{FF2B5EF4-FFF2-40B4-BE49-F238E27FC236}">
                <a16:creationId xmlns:a16="http://schemas.microsoft.com/office/drawing/2014/main" id="{997B6647-D4D0-4FD9-8CEA-71954E63E94D}"/>
              </a:ext>
            </a:extLst>
          </p:cNvPr>
          <p:cNvSpPr txBox="1"/>
          <p:nvPr/>
        </p:nvSpPr>
        <p:spPr>
          <a:xfrm rot="16200000">
            <a:off x="9191735" y="4048508"/>
            <a:ext cx="99213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1200" dirty="0"/>
              <a:t>Sitteplasser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367E0459-C7D9-4E2C-A1DD-BEAE360457B8}"/>
              </a:ext>
            </a:extLst>
          </p:cNvPr>
          <p:cNvSpPr/>
          <p:nvPr/>
        </p:nvSpPr>
        <p:spPr>
          <a:xfrm rot="16200000">
            <a:off x="10180935" y="2300469"/>
            <a:ext cx="1088967" cy="794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Toaletter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87937AB5-F8A3-4F87-A778-D83742710A35}"/>
              </a:ext>
            </a:extLst>
          </p:cNvPr>
          <p:cNvSpPr/>
          <p:nvPr/>
        </p:nvSpPr>
        <p:spPr>
          <a:xfrm rot="16200000">
            <a:off x="10150727" y="3793718"/>
            <a:ext cx="1149386" cy="79402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B1B1CA22-4CEC-4D73-B663-193DDEB94017}"/>
              </a:ext>
            </a:extLst>
          </p:cNvPr>
          <p:cNvSpPr txBox="1"/>
          <p:nvPr/>
        </p:nvSpPr>
        <p:spPr>
          <a:xfrm rot="16200000">
            <a:off x="9191735" y="2460776"/>
            <a:ext cx="99213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1200" dirty="0"/>
              <a:t>Sitteplasser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D4704F5D-0E01-4B61-9F2B-B90724C071BB}"/>
              </a:ext>
            </a:extLst>
          </p:cNvPr>
          <p:cNvSpPr/>
          <p:nvPr/>
        </p:nvSpPr>
        <p:spPr>
          <a:xfrm>
            <a:off x="10856422" y="3057417"/>
            <a:ext cx="264620" cy="2729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35C52121-533F-4F80-8C7B-2C7C1F96ECDA}"/>
              </a:ext>
            </a:extLst>
          </p:cNvPr>
          <p:cNvSpPr txBox="1"/>
          <p:nvPr/>
        </p:nvSpPr>
        <p:spPr>
          <a:xfrm>
            <a:off x="11062144" y="2979240"/>
            <a:ext cx="9952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b-NO" sz="1200" dirty="0"/>
              <a:t>Sekretariat / Informasjon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36" name="TekstSylinder 35">
            <a:extLst>
              <a:ext uri="{FF2B5EF4-FFF2-40B4-BE49-F238E27FC236}">
                <a16:creationId xmlns:a16="http://schemas.microsoft.com/office/drawing/2014/main" id="{3C64ECB7-1A1D-4F76-85D7-5C272EABB065}"/>
              </a:ext>
            </a:extLst>
          </p:cNvPr>
          <p:cNvSpPr txBox="1"/>
          <p:nvPr/>
        </p:nvSpPr>
        <p:spPr>
          <a:xfrm>
            <a:off x="4221651" y="5637162"/>
            <a:ext cx="1555747" cy="33855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b-NO" sz="1600" dirty="0"/>
              <a:t>Kampsekreteriat</a:t>
            </a:r>
          </a:p>
        </p:txBody>
      </p:sp>
      <p:cxnSp>
        <p:nvCxnSpPr>
          <p:cNvPr id="38" name="Rett linje 37">
            <a:extLst>
              <a:ext uri="{FF2B5EF4-FFF2-40B4-BE49-F238E27FC236}">
                <a16:creationId xmlns:a16="http://schemas.microsoft.com/office/drawing/2014/main" id="{89B09A95-7BC6-4DC2-86D5-62C3EDEB69C0}"/>
              </a:ext>
            </a:extLst>
          </p:cNvPr>
          <p:cNvCxnSpPr/>
          <p:nvPr/>
        </p:nvCxnSpPr>
        <p:spPr>
          <a:xfrm>
            <a:off x="6430311" y="1834880"/>
            <a:ext cx="0" cy="327521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tt linje 38">
            <a:extLst>
              <a:ext uri="{FF2B5EF4-FFF2-40B4-BE49-F238E27FC236}">
                <a16:creationId xmlns:a16="http://schemas.microsoft.com/office/drawing/2014/main" id="{1F6FB14B-F36B-47B2-A942-BE5FB3F50F01}"/>
              </a:ext>
            </a:extLst>
          </p:cNvPr>
          <p:cNvCxnSpPr/>
          <p:nvPr/>
        </p:nvCxnSpPr>
        <p:spPr>
          <a:xfrm>
            <a:off x="3507002" y="1834880"/>
            <a:ext cx="0" cy="327521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kstSylinder 39">
            <a:extLst>
              <a:ext uri="{FF2B5EF4-FFF2-40B4-BE49-F238E27FC236}">
                <a16:creationId xmlns:a16="http://schemas.microsoft.com/office/drawing/2014/main" id="{EC57834A-66AD-4759-8966-3C8974F41042}"/>
              </a:ext>
            </a:extLst>
          </p:cNvPr>
          <p:cNvSpPr txBox="1"/>
          <p:nvPr/>
        </p:nvSpPr>
        <p:spPr>
          <a:xfrm rot="16200000">
            <a:off x="-305477" y="3297127"/>
            <a:ext cx="207037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600" dirty="0"/>
              <a:t>Publikumssone Bane A</a:t>
            </a:r>
          </a:p>
        </p:txBody>
      </p:sp>
      <p:sp>
        <p:nvSpPr>
          <p:cNvPr id="41" name="TekstSylinder 40">
            <a:extLst>
              <a:ext uri="{FF2B5EF4-FFF2-40B4-BE49-F238E27FC236}">
                <a16:creationId xmlns:a16="http://schemas.microsoft.com/office/drawing/2014/main" id="{527BD30F-6C23-4AD8-85F1-860522056199}"/>
              </a:ext>
            </a:extLst>
          </p:cNvPr>
          <p:cNvSpPr txBox="1"/>
          <p:nvPr/>
        </p:nvSpPr>
        <p:spPr>
          <a:xfrm rot="16200000">
            <a:off x="8207392" y="3294967"/>
            <a:ext cx="206075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600" dirty="0"/>
              <a:t>Publikumssone Bane C</a:t>
            </a:r>
          </a:p>
        </p:txBody>
      </p:sp>
      <p:sp>
        <p:nvSpPr>
          <p:cNvPr id="42" name="TekstSylinder 41">
            <a:extLst>
              <a:ext uri="{FF2B5EF4-FFF2-40B4-BE49-F238E27FC236}">
                <a16:creationId xmlns:a16="http://schemas.microsoft.com/office/drawing/2014/main" id="{19C5E7B6-EE2B-4776-94BB-8EF2E70386CB}"/>
              </a:ext>
            </a:extLst>
          </p:cNvPr>
          <p:cNvSpPr txBox="1"/>
          <p:nvPr/>
        </p:nvSpPr>
        <p:spPr>
          <a:xfrm>
            <a:off x="3921965" y="1211768"/>
            <a:ext cx="206396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600" dirty="0"/>
              <a:t>Publikumssone Bane B</a:t>
            </a:r>
          </a:p>
        </p:txBody>
      </p:sp>
      <p:sp>
        <p:nvSpPr>
          <p:cNvPr id="43" name="TekstSylinder 42">
            <a:extLst>
              <a:ext uri="{FF2B5EF4-FFF2-40B4-BE49-F238E27FC236}">
                <a16:creationId xmlns:a16="http://schemas.microsoft.com/office/drawing/2014/main" id="{F80F9194-EFA6-4FCF-8214-41F9BEA9BFD9}"/>
              </a:ext>
            </a:extLst>
          </p:cNvPr>
          <p:cNvSpPr txBox="1"/>
          <p:nvPr/>
        </p:nvSpPr>
        <p:spPr>
          <a:xfrm>
            <a:off x="613577" y="5807297"/>
            <a:ext cx="309943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600" dirty="0"/>
              <a:t>Spiller- og trenersone ventende lag</a:t>
            </a:r>
          </a:p>
        </p:txBody>
      </p:sp>
      <p:sp>
        <p:nvSpPr>
          <p:cNvPr id="44" name="TekstSylinder 43">
            <a:extLst>
              <a:ext uri="{FF2B5EF4-FFF2-40B4-BE49-F238E27FC236}">
                <a16:creationId xmlns:a16="http://schemas.microsoft.com/office/drawing/2014/main" id="{49C86C86-29E3-4FB4-A746-3588FBE4D6DC}"/>
              </a:ext>
            </a:extLst>
          </p:cNvPr>
          <p:cNvSpPr txBox="1"/>
          <p:nvPr/>
        </p:nvSpPr>
        <p:spPr>
          <a:xfrm rot="16200000">
            <a:off x="2082003" y="3369514"/>
            <a:ext cx="261180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600" dirty="0"/>
              <a:t>Spiller- og trenersone Bane A</a:t>
            </a:r>
          </a:p>
        </p:txBody>
      </p:sp>
      <p:sp>
        <p:nvSpPr>
          <p:cNvPr id="45" name="TekstSylinder 44">
            <a:extLst>
              <a:ext uri="{FF2B5EF4-FFF2-40B4-BE49-F238E27FC236}">
                <a16:creationId xmlns:a16="http://schemas.microsoft.com/office/drawing/2014/main" id="{FD0C4FDD-6A7C-4E57-93FC-4F04494982A7}"/>
              </a:ext>
            </a:extLst>
          </p:cNvPr>
          <p:cNvSpPr txBox="1"/>
          <p:nvPr/>
        </p:nvSpPr>
        <p:spPr>
          <a:xfrm rot="16200000">
            <a:off x="2329302" y="3369514"/>
            <a:ext cx="260539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600" dirty="0"/>
              <a:t>Spiller- og trenersone Bane B</a:t>
            </a:r>
          </a:p>
        </p:txBody>
      </p:sp>
      <p:sp>
        <p:nvSpPr>
          <p:cNvPr id="46" name="TekstSylinder 45">
            <a:extLst>
              <a:ext uri="{FF2B5EF4-FFF2-40B4-BE49-F238E27FC236}">
                <a16:creationId xmlns:a16="http://schemas.microsoft.com/office/drawing/2014/main" id="{96D3279C-F68D-4DE5-BC02-5DE6C3173822}"/>
              </a:ext>
            </a:extLst>
          </p:cNvPr>
          <p:cNvSpPr txBox="1"/>
          <p:nvPr/>
        </p:nvSpPr>
        <p:spPr>
          <a:xfrm>
            <a:off x="6201292" y="5807297"/>
            <a:ext cx="309943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600" dirty="0"/>
              <a:t>Spiller- og trenersone ventende lag</a:t>
            </a:r>
          </a:p>
        </p:txBody>
      </p:sp>
      <p:sp>
        <p:nvSpPr>
          <p:cNvPr id="47" name="TekstSylinder 46">
            <a:extLst>
              <a:ext uri="{FF2B5EF4-FFF2-40B4-BE49-F238E27FC236}">
                <a16:creationId xmlns:a16="http://schemas.microsoft.com/office/drawing/2014/main" id="{455A593E-E4FF-477F-9910-73512E675C42}"/>
              </a:ext>
            </a:extLst>
          </p:cNvPr>
          <p:cNvSpPr txBox="1"/>
          <p:nvPr/>
        </p:nvSpPr>
        <p:spPr>
          <a:xfrm rot="16200000">
            <a:off x="5001509" y="3373670"/>
            <a:ext cx="260539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600" dirty="0"/>
              <a:t>Spiller- og trenersone Bane B</a:t>
            </a:r>
          </a:p>
        </p:txBody>
      </p:sp>
      <p:sp>
        <p:nvSpPr>
          <p:cNvPr id="48" name="TekstSylinder 47">
            <a:extLst>
              <a:ext uri="{FF2B5EF4-FFF2-40B4-BE49-F238E27FC236}">
                <a16:creationId xmlns:a16="http://schemas.microsoft.com/office/drawing/2014/main" id="{C604F031-B83E-4516-9D03-E690AD3DB0D3}"/>
              </a:ext>
            </a:extLst>
          </p:cNvPr>
          <p:cNvSpPr txBox="1"/>
          <p:nvPr/>
        </p:nvSpPr>
        <p:spPr>
          <a:xfrm rot="16200000">
            <a:off x="5247205" y="3366973"/>
            <a:ext cx="260218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600" dirty="0"/>
              <a:t>Spiller- og trenersone Bane C</a:t>
            </a:r>
          </a:p>
        </p:txBody>
      </p:sp>
      <p:sp>
        <p:nvSpPr>
          <p:cNvPr id="34" name="TekstSylinder 33">
            <a:extLst>
              <a:ext uri="{FF2B5EF4-FFF2-40B4-BE49-F238E27FC236}">
                <a16:creationId xmlns:a16="http://schemas.microsoft.com/office/drawing/2014/main" id="{4688A565-CD28-42D6-B530-03B5F292E4FD}"/>
              </a:ext>
            </a:extLst>
          </p:cNvPr>
          <p:cNvSpPr txBox="1"/>
          <p:nvPr/>
        </p:nvSpPr>
        <p:spPr>
          <a:xfrm>
            <a:off x="522918" y="552039"/>
            <a:ext cx="309943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600" dirty="0"/>
              <a:t>Spiller- og trenersone ventende lag</a:t>
            </a:r>
          </a:p>
        </p:txBody>
      </p: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8D30A770-789E-44CD-94A2-6E096335641F}"/>
              </a:ext>
            </a:extLst>
          </p:cNvPr>
          <p:cNvSpPr txBox="1"/>
          <p:nvPr/>
        </p:nvSpPr>
        <p:spPr>
          <a:xfrm>
            <a:off x="6201292" y="547706"/>
            <a:ext cx="309943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600" dirty="0"/>
              <a:t>Spiller- og trenersone ventende lag</a:t>
            </a:r>
          </a:p>
        </p:txBody>
      </p:sp>
      <p:sp>
        <p:nvSpPr>
          <p:cNvPr id="49" name="TekstSylinder 48">
            <a:extLst>
              <a:ext uri="{FF2B5EF4-FFF2-40B4-BE49-F238E27FC236}">
                <a16:creationId xmlns:a16="http://schemas.microsoft.com/office/drawing/2014/main" id="{F288CC50-2AC7-47D4-99E2-DBEAD004BA6C}"/>
              </a:ext>
            </a:extLst>
          </p:cNvPr>
          <p:cNvSpPr txBox="1"/>
          <p:nvPr/>
        </p:nvSpPr>
        <p:spPr>
          <a:xfrm>
            <a:off x="1505013" y="4950867"/>
            <a:ext cx="113524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600" dirty="0"/>
              <a:t>Hjemmelag</a:t>
            </a:r>
          </a:p>
        </p:txBody>
      </p:sp>
      <p:sp>
        <p:nvSpPr>
          <p:cNvPr id="50" name="TekstSylinder 49">
            <a:extLst>
              <a:ext uri="{FF2B5EF4-FFF2-40B4-BE49-F238E27FC236}">
                <a16:creationId xmlns:a16="http://schemas.microsoft.com/office/drawing/2014/main" id="{9990DC20-199D-4F93-8BAD-928E8532C2E3}"/>
              </a:ext>
            </a:extLst>
          </p:cNvPr>
          <p:cNvSpPr txBox="1"/>
          <p:nvPr/>
        </p:nvSpPr>
        <p:spPr>
          <a:xfrm>
            <a:off x="1569985" y="1641185"/>
            <a:ext cx="88780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600" dirty="0"/>
              <a:t>Bortelag</a:t>
            </a:r>
          </a:p>
        </p:txBody>
      </p:sp>
      <p:sp>
        <p:nvSpPr>
          <p:cNvPr id="51" name="TekstSylinder 50">
            <a:extLst>
              <a:ext uri="{FF2B5EF4-FFF2-40B4-BE49-F238E27FC236}">
                <a16:creationId xmlns:a16="http://schemas.microsoft.com/office/drawing/2014/main" id="{2623817F-C28E-4CD6-9729-8FC01C527610}"/>
              </a:ext>
            </a:extLst>
          </p:cNvPr>
          <p:cNvSpPr txBox="1"/>
          <p:nvPr/>
        </p:nvSpPr>
        <p:spPr>
          <a:xfrm>
            <a:off x="4400478" y="4951365"/>
            <a:ext cx="113524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600" dirty="0"/>
              <a:t>Hjemmelag</a:t>
            </a:r>
          </a:p>
        </p:txBody>
      </p:sp>
      <p:sp>
        <p:nvSpPr>
          <p:cNvPr id="52" name="TekstSylinder 51">
            <a:extLst>
              <a:ext uri="{FF2B5EF4-FFF2-40B4-BE49-F238E27FC236}">
                <a16:creationId xmlns:a16="http://schemas.microsoft.com/office/drawing/2014/main" id="{17A3691A-9F77-4148-A87A-110A9F7B501B}"/>
              </a:ext>
            </a:extLst>
          </p:cNvPr>
          <p:cNvSpPr txBox="1"/>
          <p:nvPr/>
        </p:nvSpPr>
        <p:spPr>
          <a:xfrm>
            <a:off x="4465450" y="1641683"/>
            <a:ext cx="88780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600" dirty="0"/>
              <a:t>Bortelag</a:t>
            </a:r>
          </a:p>
        </p:txBody>
      </p:sp>
      <p:sp>
        <p:nvSpPr>
          <p:cNvPr id="53" name="TekstSylinder 52">
            <a:extLst>
              <a:ext uri="{FF2B5EF4-FFF2-40B4-BE49-F238E27FC236}">
                <a16:creationId xmlns:a16="http://schemas.microsoft.com/office/drawing/2014/main" id="{D7256160-631B-4D11-89F7-2A248178DBA5}"/>
              </a:ext>
            </a:extLst>
          </p:cNvPr>
          <p:cNvSpPr txBox="1"/>
          <p:nvPr/>
        </p:nvSpPr>
        <p:spPr>
          <a:xfrm>
            <a:off x="7339676" y="4915851"/>
            <a:ext cx="113524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600" dirty="0"/>
              <a:t>Hjemmelag</a:t>
            </a:r>
          </a:p>
        </p:txBody>
      </p:sp>
      <p:sp>
        <p:nvSpPr>
          <p:cNvPr id="54" name="TekstSylinder 53">
            <a:extLst>
              <a:ext uri="{FF2B5EF4-FFF2-40B4-BE49-F238E27FC236}">
                <a16:creationId xmlns:a16="http://schemas.microsoft.com/office/drawing/2014/main" id="{F83A1247-26CB-4C04-938E-1028370BEF87}"/>
              </a:ext>
            </a:extLst>
          </p:cNvPr>
          <p:cNvSpPr txBox="1"/>
          <p:nvPr/>
        </p:nvSpPr>
        <p:spPr>
          <a:xfrm>
            <a:off x="7404648" y="1606169"/>
            <a:ext cx="88780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600" dirty="0"/>
              <a:t>Bortelag</a:t>
            </a:r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6483B27A-9E4A-48F3-BCBE-2960555230F4}"/>
              </a:ext>
            </a:extLst>
          </p:cNvPr>
          <p:cNvSpPr/>
          <p:nvPr/>
        </p:nvSpPr>
        <p:spPr>
          <a:xfrm rot="16200000">
            <a:off x="10763175" y="4602110"/>
            <a:ext cx="1149386" cy="43364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8D37B6AA-525E-4BC1-8EBF-560A16A50829}"/>
              </a:ext>
            </a:extLst>
          </p:cNvPr>
          <p:cNvSpPr/>
          <p:nvPr/>
        </p:nvSpPr>
        <p:spPr>
          <a:xfrm rot="16200000">
            <a:off x="11147310" y="5502240"/>
            <a:ext cx="254862" cy="30739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B5203910-673D-4444-A099-46CABCFB2224}"/>
              </a:ext>
            </a:extLst>
          </p:cNvPr>
          <p:cNvSpPr/>
          <p:nvPr/>
        </p:nvSpPr>
        <p:spPr>
          <a:xfrm rot="16200000">
            <a:off x="11634268" y="5929817"/>
            <a:ext cx="309477" cy="30739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FF87E6F9-84D6-47B5-AD19-663EA350C717}"/>
              </a:ext>
            </a:extLst>
          </p:cNvPr>
          <p:cNvSpPr/>
          <p:nvPr/>
        </p:nvSpPr>
        <p:spPr>
          <a:xfrm>
            <a:off x="9949978" y="6234544"/>
            <a:ext cx="1604715" cy="2729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/>
              <a:t>Premieutdeling</a:t>
            </a:r>
          </a:p>
        </p:txBody>
      </p:sp>
      <p:sp>
        <p:nvSpPr>
          <p:cNvPr id="59" name="Rektangel 58">
            <a:extLst>
              <a:ext uri="{FF2B5EF4-FFF2-40B4-BE49-F238E27FC236}">
                <a16:creationId xmlns:a16="http://schemas.microsoft.com/office/drawing/2014/main" id="{90E0B042-9D2C-418E-99B0-89E9DDB232E0}"/>
              </a:ext>
            </a:extLst>
          </p:cNvPr>
          <p:cNvSpPr/>
          <p:nvPr/>
        </p:nvSpPr>
        <p:spPr>
          <a:xfrm rot="16200000">
            <a:off x="11131551" y="5814000"/>
            <a:ext cx="429847" cy="4164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 b="1" dirty="0"/>
          </a:p>
        </p:txBody>
      </p:sp>
      <p:sp>
        <p:nvSpPr>
          <p:cNvPr id="60" name="TekstSylinder 59">
            <a:extLst>
              <a:ext uri="{FF2B5EF4-FFF2-40B4-BE49-F238E27FC236}">
                <a16:creationId xmlns:a16="http://schemas.microsoft.com/office/drawing/2014/main" id="{21C73DF5-4D21-4A93-A79C-4D52333AB7B2}"/>
              </a:ext>
            </a:extLst>
          </p:cNvPr>
          <p:cNvSpPr txBox="1"/>
          <p:nvPr/>
        </p:nvSpPr>
        <p:spPr>
          <a:xfrm>
            <a:off x="4527677" y="6155641"/>
            <a:ext cx="763351" cy="24622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b-NO" sz="1000" dirty="0"/>
              <a:t>Nødutgang</a:t>
            </a:r>
          </a:p>
        </p:txBody>
      </p:sp>
      <p:pic>
        <p:nvPicPr>
          <p:cNvPr id="61" name="Bilde 60">
            <a:extLst>
              <a:ext uri="{FF2B5EF4-FFF2-40B4-BE49-F238E27FC236}">
                <a16:creationId xmlns:a16="http://schemas.microsoft.com/office/drawing/2014/main" id="{55849D9A-F901-4A75-B77A-94818831D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3268" y="6385174"/>
            <a:ext cx="3114502" cy="395753"/>
          </a:xfrm>
          <a:prstGeom prst="rect">
            <a:avLst/>
          </a:prstGeom>
          <a:ln>
            <a:noFill/>
          </a:ln>
        </p:spPr>
      </p:pic>
      <p:sp>
        <p:nvSpPr>
          <p:cNvPr id="62" name="TekstSylinder 61">
            <a:extLst>
              <a:ext uri="{FF2B5EF4-FFF2-40B4-BE49-F238E27FC236}">
                <a16:creationId xmlns:a16="http://schemas.microsoft.com/office/drawing/2014/main" id="{55B3C05E-8A8C-4940-81FD-C086FB6F4E6C}"/>
              </a:ext>
            </a:extLst>
          </p:cNvPr>
          <p:cNvSpPr txBox="1"/>
          <p:nvPr/>
        </p:nvSpPr>
        <p:spPr>
          <a:xfrm rot="16200000">
            <a:off x="-16885" y="5026628"/>
            <a:ext cx="763351" cy="24622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b-NO" sz="1000" dirty="0"/>
              <a:t>Nødutgang</a:t>
            </a:r>
          </a:p>
        </p:txBody>
      </p:sp>
      <p:sp>
        <p:nvSpPr>
          <p:cNvPr id="64" name="TekstSylinder 63">
            <a:extLst>
              <a:ext uri="{FF2B5EF4-FFF2-40B4-BE49-F238E27FC236}">
                <a16:creationId xmlns:a16="http://schemas.microsoft.com/office/drawing/2014/main" id="{3A78B7A7-3C5A-4256-A0C0-AD50E53CAA8A}"/>
              </a:ext>
            </a:extLst>
          </p:cNvPr>
          <p:cNvSpPr txBox="1"/>
          <p:nvPr/>
        </p:nvSpPr>
        <p:spPr>
          <a:xfrm>
            <a:off x="4397095" y="470941"/>
            <a:ext cx="763351" cy="24622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b-NO" sz="1000" dirty="0"/>
              <a:t>Nødutgang</a:t>
            </a:r>
          </a:p>
        </p:txBody>
      </p:sp>
      <p:sp>
        <p:nvSpPr>
          <p:cNvPr id="63" name="TekstSylinder 62">
            <a:extLst>
              <a:ext uri="{FF2B5EF4-FFF2-40B4-BE49-F238E27FC236}">
                <a16:creationId xmlns:a16="http://schemas.microsoft.com/office/drawing/2014/main" id="{B7D2BAD1-14AA-49B7-8077-846E2C4CBDC7}"/>
              </a:ext>
            </a:extLst>
          </p:cNvPr>
          <p:cNvSpPr txBox="1"/>
          <p:nvPr/>
        </p:nvSpPr>
        <p:spPr>
          <a:xfrm rot="16200000">
            <a:off x="-16885" y="1608035"/>
            <a:ext cx="763351" cy="24622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b-NO" sz="1000" dirty="0"/>
              <a:t>Nødutgang</a:t>
            </a:r>
          </a:p>
        </p:txBody>
      </p:sp>
    </p:spTree>
    <p:extLst>
      <p:ext uri="{BB962C8B-B14F-4D97-AF65-F5344CB8AC3E}">
        <p14:creationId xmlns:p14="http://schemas.microsoft.com/office/powerpoint/2010/main" val="2941076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83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Kenneth Mortveit</dc:creator>
  <cp:lastModifiedBy>Kenneth Mortveit</cp:lastModifiedBy>
  <cp:revision>4</cp:revision>
  <dcterms:created xsi:type="dcterms:W3CDTF">2021-11-17T09:54:37Z</dcterms:created>
  <dcterms:modified xsi:type="dcterms:W3CDTF">2021-11-17T14:51:49Z</dcterms:modified>
</cp:coreProperties>
</file>