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12192000" cy="6858000"/>
  <p:notesSz cx="9926638" cy="143557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gan Fjeld" userId="7b489d14-023e-4a35-add3-7590bfc2f355" providerId="ADAL" clId="{E048903F-4E23-45EE-A830-2FA2CF4B2F9A}"/>
    <pc:docChg chg="custSel modSld">
      <pc:chgData name="Megan Fjeld" userId="7b489d14-023e-4a35-add3-7590bfc2f355" providerId="ADAL" clId="{E048903F-4E23-45EE-A830-2FA2CF4B2F9A}" dt="2023-10-01T21:19:21.784" v="1" actId="478"/>
      <pc:docMkLst>
        <pc:docMk/>
      </pc:docMkLst>
      <pc:sldChg chg="delSp mod">
        <pc:chgData name="Megan Fjeld" userId="7b489d14-023e-4a35-add3-7590bfc2f355" providerId="ADAL" clId="{E048903F-4E23-45EE-A830-2FA2CF4B2F9A}" dt="2023-10-01T21:19:19.042" v="0" actId="478"/>
        <pc:sldMkLst>
          <pc:docMk/>
          <pc:sldMk cId="1790937601" sldId="257"/>
        </pc:sldMkLst>
        <pc:spChg chg="del">
          <ac:chgData name="Megan Fjeld" userId="7b489d14-023e-4a35-add3-7590bfc2f355" providerId="ADAL" clId="{E048903F-4E23-45EE-A830-2FA2CF4B2F9A}" dt="2023-10-01T21:19:19.042" v="0" actId="478"/>
          <ac:spMkLst>
            <pc:docMk/>
            <pc:sldMk cId="1790937601" sldId="257"/>
            <ac:spMk id="70" creationId="{47C0F9E2-71C9-47E9-AFE3-7B88ACD14B3C}"/>
          </ac:spMkLst>
        </pc:spChg>
      </pc:sldChg>
      <pc:sldChg chg="delSp mod">
        <pc:chgData name="Megan Fjeld" userId="7b489d14-023e-4a35-add3-7590bfc2f355" providerId="ADAL" clId="{E048903F-4E23-45EE-A830-2FA2CF4B2F9A}" dt="2023-10-01T21:19:21.784" v="1" actId="478"/>
        <pc:sldMkLst>
          <pc:docMk/>
          <pc:sldMk cId="40551118" sldId="258"/>
        </pc:sldMkLst>
        <pc:spChg chg="del">
          <ac:chgData name="Megan Fjeld" userId="7b489d14-023e-4a35-add3-7590bfc2f355" providerId="ADAL" clId="{E048903F-4E23-45EE-A830-2FA2CF4B2F9A}" dt="2023-10-01T21:19:21.784" v="1" actId="478"/>
          <ac:spMkLst>
            <pc:docMk/>
            <pc:sldMk cId="40551118" sldId="258"/>
            <ac:spMk id="53" creationId="{3FFF7E79-DB89-4E82-814C-BF706F92AB4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DF00-32B0-49B4-A79C-FF110DC17ABA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B315-2253-4913-87C4-6E41AF5947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712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DF00-32B0-49B4-A79C-FF110DC17ABA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B315-2253-4913-87C4-6E41AF5947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298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DF00-32B0-49B4-A79C-FF110DC17ABA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B315-2253-4913-87C4-6E41AF5947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8910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DF00-32B0-49B4-A79C-FF110DC17ABA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B315-2253-4913-87C4-6E41AF5947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863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DF00-32B0-49B4-A79C-FF110DC17ABA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B315-2253-4913-87C4-6E41AF5947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9090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DF00-32B0-49B4-A79C-FF110DC17ABA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B315-2253-4913-87C4-6E41AF5947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442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DF00-32B0-49B4-A79C-FF110DC17ABA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B315-2253-4913-87C4-6E41AF5947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4711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DF00-32B0-49B4-A79C-FF110DC17ABA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B315-2253-4913-87C4-6E41AF5947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659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DF00-32B0-49B4-A79C-FF110DC17ABA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B315-2253-4913-87C4-6E41AF5947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590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DF00-32B0-49B4-A79C-FF110DC17ABA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B315-2253-4913-87C4-6E41AF5947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66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DF00-32B0-49B4-A79C-FF110DC17ABA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B315-2253-4913-87C4-6E41AF5947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108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8DF00-32B0-49B4-A79C-FF110DC17ABA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1B315-2253-4913-87C4-6E41AF5947CF}" type="slidenum">
              <a:rPr lang="nb-NO" smtClean="0"/>
              <a:t>‹#›</a:t>
            </a:fld>
            <a:endParaRPr lang="nb-NO"/>
          </a:p>
        </p:txBody>
      </p:sp>
      <p:sp>
        <p:nvSpPr>
          <p:cNvPr id="7" name="MSIPCMContentMarking" descr="{&quot;HashCode&quot;:24823256,&quot;Placement&quot;:&quot;Footer&quot;}">
            <a:extLst>
              <a:ext uri="{FF2B5EF4-FFF2-40B4-BE49-F238E27FC236}">
                <a16:creationId xmlns:a16="http://schemas.microsoft.com/office/drawing/2014/main" id="{9648BD96-1642-4F60-B851-9BFDE7F2700E}"/>
              </a:ext>
            </a:extLst>
          </p:cNvPr>
          <p:cNvSpPr txBox="1"/>
          <p:nvPr userDrawn="1"/>
        </p:nvSpPr>
        <p:spPr>
          <a:xfrm>
            <a:off x="0" y="6595656"/>
            <a:ext cx="1339839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</a:rPr>
              <a:t>Classification: Public</a:t>
            </a:r>
          </a:p>
        </p:txBody>
      </p:sp>
    </p:spTree>
    <p:extLst>
      <p:ext uri="{BB962C8B-B14F-4D97-AF65-F5344CB8AC3E}">
        <p14:creationId xmlns:p14="http://schemas.microsoft.com/office/powerpoint/2010/main" val="68770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9974425" y="71450"/>
            <a:ext cx="905069" cy="1468101"/>
          </a:xfrm>
          <a:prstGeom prst="rect">
            <a:avLst/>
          </a:prstGeom>
          <a:pattFill prst="shingle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Klubb-hus</a:t>
            </a:r>
          </a:p>
        </p:txBody>
      </p:sp>
      <p:sp>
        <p:nvSpPr>
          <p:cNvPr id="6" name="Rektangel 5"/>
          <p:cNvSpPr/>
          <p:nvPr/>
        </p:nvSpPr>
        <p:spPr>
          <a:xfrm>
            <a:off x="7455160" y="1862457"/>
            <a:ext cx="3088432" cy="380122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3940629" y="2991464"/>
            <a:ext cx="3194179" cy="373590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/>
          <p:cNvSpPr/>
          <p:nvPr/>
        </p:nvSpPr>
        <p:spPr>
          <a:xfrm>
            <a:off x="6811348" y="71450"/>
            <a:ext cx="2948474" cy="146810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/>
        </p:nvSpPr>
        <p:spPr>
          <a:xfrm>
            <a:off x="1752600" y="71450"/>
            <a:ext cx="4892352" cy="221455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278293" y="2463283"/>
            <a:ext cx="2438399" cy="4264088"/>
          </a:xfrm>
          <a:prstGeom prst="rect">
            <a:avLst/>
          </a:prstGeom>
          <a:pattFill prst="ltVert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200" dirty="0">
                <a:solidFill>
                  <a:schemeClr val="tx1"/>
                </a:solidFill>
              </a:rPr>
              <a:t>Parkering</a:t>
            </a:r>
          </a:p>
        </p:txBody>
      </p:sp>
      <p:sp>
        <p:nvSpPr>
          <p:cNvPr id="13" name="Rektangel 12"/>
          <p:cNvSpPr/>
          <p:nvPr/>
        </p:nvSpPr>
        <p:spPr>
          <a:xfrm>
            <a:off x="7305869" y="5794226"/>
            <a:ext cx="3881535" cy="933144"/>
          </a:xfrm>
          <a:prstGeom prst="rect">
            <a:avLst/>
          </a:prstGeom>
          <a:pattFill prst="ltVert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200" dirty="0">
                <a:solidFill>
                  <a:schemeClr val="tx1"/>
                </a:solidFill>
              </a:rPr>
              <a:t>Parkering</a:t>
            </a:r>
          </a:p>
        </p:txBody>
      </p:sp>
      <p:sp>
        <p:nvSpPr>
          <p:cNvPr id="19" name="Rektangel 18"/>
          <p:cNvSpPr/>
          <p:nvPr/>
        </p:nvSpPr>
        <p:spPr>
          <a:xfrm>
            <a:off x="4145566" y="3098997"/>
            <a:ext cx="1081635" cy="116629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5’er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9</a:t>
            </a:r>
          </a:p>
        </p:txBody>
      </p:sp>
      <p:sp>
        <p:nvSpPr>
          <p:cNvPr id="22" name="Rektangel 21"/>
          <p:cNvSpPr/>
          <p:nvPr/>
        </p:nvSpPr>
        <p:spPr>
          <a:xfrm>
            <a:off x="6906104" y="243676"/>
            <a:ext cx="1104195" cy="50871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3’er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1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176722" y="71450"/>
            <a:ext cx="1660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/>
              <a:t>Lørdag</a:t>
            </a:r>
          </a:p>
        </p:txBody>
      </p:sp>
      <p:sp>
        <p:nvSpPr>
          <p:cNvPr id="32" name="Rektangel 31"/>
          <p:cNvSpPr/>
          <p:nvPr/>
        </p:nvSpPr>
        <p:spPr>
          <a:xfrm>
            <a:off x="7470588" y="2125709"/>
            <a:ext cx="1301495" cy="64024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>
                <a:solidFill>
                  <a:srgbClr val="FF0000"/>
                </a:solidFill>
              </a:rPr>
              <a:t>Premierutdeling</a:t>
            </a:r>
          </a:p>
        </p:txBody>
      </p:sp>
      <p:sp>
        <p:nvSpPr>
          <p:cNvPr id="42" name="Rektangel 18"/>
          <p:cNvSpPr/>
          <p:nvPr/>
        </p:nvSpPr>
        <p:spPr>
          <a:xfrm>
            <a:off x="4141776" y="4388197"/>
            <a:ext cx="1081635" cy="106206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5’er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11</a:t>
            </a:r>
          </a:p>
        </p:txBody>
      </p:sp>
      <p:sp>
        <p:nvSpPr>
          <p:cNvPr id="43" name="Rektangel 18"/>
          <p:cNvSpPr/>
          <p:nvPr/>
        </p:nvSpPr>
        <p:spPr>
          <a:xfrm>
            <a:off x="4135304" y="5573170"/>
            <a:ext cx="1081635" cy="106206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5’er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13</a:t>
            </a:r>
          </a:p>
        </p:txBody>
      </p:sp>
      <p:sp>
        <p:nvSpPr>
          <p:cNvPr id="44" name="Rektangel 18"/>
          <p:cNvSpPr/>
          <p:nvPr/>
        </p:nvSpPr>
        <p:spPr>
          <a:xfrm>
            <a:off x="5823788" y="3110406"/>
            <a:ext cx="1049783" cy="116629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5’er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10</a:t>
            </a:r>
          </a:p>
        </p:txBody>
      </p:sp>
      <p:sp>
        <p:nvSpPr>
          <p:cNvPr id="45" name="Rektangel 18"/>
          <p:cNvSpPr/>
          <p:nvPr/>
        </p:nvSpPr>
        <p:spPr>
          <a:xfrm>
            <a:off x="5826511" y="4392511"/>
            <a:ext cx="1039780" cy="106206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5’er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12</a:t>
            </a:r>
          </a:p>
        </p:txBody>
      </p:sp>
      <p:sp>
        <p:nvSpPr>
          <p:cNvPr id="46" name="Rektangel 18"/>
          <p:cNvSpPr/>
          <p:nvPr/>
        </p:nvSpPr>
        <p:spPr>
          <a:xfrm>
            <a:off x="5842291" y="5573170"/>
            <a:ext cx="1033007" cy="106206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5’er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14</a:t>
            </a:r>
          </a:p>
        </p:txBody>
      </p:sp>
      <p:sp>
        <p:nvSpPr>
          <p:cNvPr id="47" name="Rektangel 26"/>
          <p:cNvSpPr/>
          <p:nvPr/>
        </p:nvSpPr>
        <p:spPr>
          <a:xfrm>
            <a:off x="7720821" y="4441973"/>
            <a:ext cx="974372" cy="114769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5’er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16</a:t>
            </a:r>
          </a:p>
        </p:txBody>
      </p:sp>
      <p:sp>
        <p:nvSpPr>
          <p:cNvPr id="48" name="Rektangel 27"/>
          <p:cNvSpPr/>
          <p:nvPr/>
        </p:nvSpPr>
        <p:spPr>
          <a:xfrm>
            <a:off x="9295334" y="4467083"/>
            <a:ext cx="978120" cy="114769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5’er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17</a:t>
            </a:r>
          </a:p>
        </p:txBody>
      </p:sp>
      <p:cxnSp>
        <p:nvCxnSpPr>
          <p:cNvPr id="64" name="Straight Connector 63"/>
          <p:cNvCxnSpPr/>
          <p:nvPr/>
        </p:nvCxnSpPr>
        <p:spPr>
          <a:xfrm>
            <a:off x="8010299" y="4526597"/>
            <a:ext cx="39541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8049302" y="5461333"/>
            <a:ext cx="39541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9579009" y="4526597"/>
            <a:ext cx="39541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9607523" y="5461333"/>
            <a:ext cx="39541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Bild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60" y="405900"/>
            <a:ext cx="1547042" cy="1046132"/>
          </a:xfrm>
          <a:prstGeom prst="rect">
            <a:avLst/>
          </a:prstGeom>
        </p:spPr>
      </p:pic>
      <p:sp>
        <p:nvSpPr>
          <p:cNvPr id="10" name="TekstSylinder 9"/>
          <p:cNvSpPr txBox="1"/>
          <p:nvPr/>
        </p:nvSpPr>
        <p:spPr>
          <a:xfrm>
            <a:off x="8628826" y="4229399"/>
            <a:ext cx="1114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Naturgress</a:t>
            </a:r>
          </a:p>
        </p:txBody>
      </p:sp>
      <p:sp>
        <p:nvSpPr>
          <p:cNvPr id="79" name="TekstSylinder 78"/>
          <p:cNvSpPr txBox="1"/>
          <p:nvPr/>
        </p:nvSpPr>
        <p:spPr>
          <a:xfrm>
            <a:off x="5154606" y="4203473"/>
            <a:ext cx="1114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Kunstgress</a:t>
            </a:r>
          </a:p>
        </p:txBody>
      </p:sp>
      <p:sp>
        <p:nvSpPr>
          <p:cNvPr id="87" name="Rektangel 86">
            <a:extLst>
              <a:ext uri="{FF2B5EF4-FFF2-40B4-BE49-F238E27FC236}">
                <a16:creationId xmlns:a16="http://schemas.microsoft.com/office/drawing/2014/main" id="{595F4332-BF13-4811-877F-2F4F97E0A7C5}"/>
              </a:ext>
            </a:extLst>
          </p:cNvPr>
          <p:cNvSpPr/>
          <p:nvPr/>
        </p:nvSpPr>
        <p:spPr>
          <a:xfrm>
            <a:off x="8399338" y="238628"/>
            <a:ext cx="1055967" cy="522515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3’er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2</a:t>
            </a:r>
          </a:p>
        </p:txBody>
      </p:sp>
      <p:sp>
        <p:nvSpPr>
          <p:cNvPr id="91" name="Rektangel 90">
            <a:extLst>
              <a:ext uri="{FF2B5EF4-FFF2-40B4-BE49-F238E27FC236}">
                <a16:creationId xmlns:a16="http://schemas.microsoft.com/office/drawing/2014/main" id="{6AD8D847-4FA5-4D14-ABC3-9A55A148AB08}"/>
              </a:ext>
            </a:extLst>
          </p:cNvPr>
          <p:cNvSpPr/>
          <p:nvPr/>
        </p:nvSpPr>
        <p:spPr>
          <a:xfrm>
            <a:off x="6924428" y="898207"/>
            <a:ext cx="1085871" cy="52345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3’er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3</a:t>
            </a:r>
          </a:p>
        </p:txBody>
      </p:sp>
      <p:sp>
        <p:nvSpPr>
          <p:cNvPr id="93" name="TekstSylinder 92">
            <a:extLst>
              <a:ext uri="{FF2B5EF4-FFF2-40B4-BE49-F238E27FC236}">
                <a16:creationId xmlns:a16="http://schemas.microsoft.com/office/drawing/2014/main" id="{12EF0073-0727-4634-BAAD-C5A8247352C8}"/>
              </a:ext>
            </a:extLst>
          </p:cNvPr>
          <p:cNvSpPr txBox="1"/>
          <p:nvPr/>
        </p:nvSpPr>
        <p:spPr>
          <a:xfrm>
            <a:off x="7728371" y="38928"/>
            <a:ext cx="1114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Kunstgress</a:t>
            </a:r>
          </a:p>
        </p:txBody>
      </p:sp>
      <p:sp>
        <p:nvSpPr>
          <p:cNvPr id="49" name="TekstSylinder 96"/>
          <p:cNvSpPr txBox="1"/>
          <p:nvPr/>
        </p:nvSpPr>
        <p:spPr>
          <a:xfrm>
            <a:off x="9904867" y="1512732"/>
            <a:ext cx="11137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>
                <a:solidFill>
                  <a:srgbClr val="FF0000"/>
                </a:solidFill>
              </a:rPr>
              <a:t>Sekretariat – Toaletter</a:t>
            </a:r>
          </a:p>
        </p:txBody>
      </p:sp>
      <p:sp>
        <p:nvSpPr>
          <p:cNvPr id="50" name="Rektangel 21">
            <a:extLst>
              <a:ext uri="{FF2B5EF4-FFF2-40B4-BE49-F238E27FC236}">
                <a16:creationId xmlns:a16="http://schemas.microsoft.com/office/drawing/2014/main" id="{B569CCC2-9A14-4319-B904-338DD899120D}"/>
              </a:ext>
            </a:extLst>
          </p:cNvPr>
          <p:cNvSpPr/>
          <p:nvPr/>
        </p:nvSpPr>
        <p:spPr>
          <a:xfrm>
            <a:off x="5154606" y="222766"/>
            <a:ext cx="1095087" cy="52962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3’er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5</a:t>
            </a:r>
          </a:p>
        </p:txBody>
      </p:sp>
      <p:sp>
        <p:nvSpPr>
          <p:cNvPr id="51" name="Rektangel 90">
            <a:extLst>
              <a:ext uri="{FF2B5EF4-FFF2-40B4-BE49-F238E27FC236}">
                <a16:creationId xmlns:a16="http://schemas.microsoft.com/office/drawing/2014/main" id="{1D498753-144E-44CA-BEE7-52D6F6FEA990}"/>
              </a:ext>
            </a:extLst>
          </p:cNvPr>
          <p:cNvSpPr/>
          <p:nvPr/>
        </p:nvSpPr>
        <p:spPr>
          <a:xfrm>
            <a:off x="5146694" y="1119221"/>
            <a:ext cx="1099550" cy="50181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3’er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6</a:t>
            </a:r>
          </a:p>
        </p:txBody>
      </p:sp>
      <p:sp>
        <p:nvSpPr>
          <p:cNvPr id="54" name="TekstSylinder 83">
            <a:extLst>
              <a:ext uri="{FF2B5EF4-FFF2-40B4-BE49-F238E27FC236}">
                <a16:creationId xmlns:a16="http://schemas.microsoft.com/office/drawing/2014/main" id="{DFB8AE8B-FB8E-4142-9AEE-5FEA2235B562}"/>
              </a:ext>
            </a:extLst>
          </p:cNvPr>
          <p:cNvSpPr txBox="1"/>
          <p:nvPr/>
        </p:nvSpPr>
        <p:spPr>
          <a:xfrm>
            <a:off x="3907341" y="1818138"/>
            <a:ext cx="1114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Naturgress</a:t>
            </a:r>
          </a:p>
        </p:txBody>
      </p:sp>
      <p:sp>
        <p:nvSpPr>
          <p:cNvPr id="52" name="Rektangel 90">
            <a:extLst>
              <a:ext uri="{FF2B5EF4-FFF2-40B4-BE49-F238E27FC236}">
                <a16:creationId xmlns:a16="http://schemas.microsoft.com/office/drawing/2014/main" id="{04B0C7B5-DE44-4DE1-A6F3-16CAE0A8D286}"/>
              </a:ext>
            </a:extLst>
          </p:cNvPr>
          <p:cNvSpPr/>
          <p:nvPr/>
        </p:nvSpPr>
        <p:spPr>
          <a:xfrm>
            <a:off x="3769754" y="222766"/>
            <a:ext cx="1099549" cy="50181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3’er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7</a:t>
            </a:r>
          </a:p>
        </p:txBody>
      </p:sp>
      <p:sp>
        <p:nvSpPr>
          <p:cNvPr id="53" name="Rektangel 86">
            <a:extLst>
              <a:ext uri="{FF2B5EF4-FFF2-40B4-BE49-F238E27FC236}">
                <a16:creationId xmlns:a16="http://schemas.microsoft.com/office/drawing/2014/main" id="{18BA7F66-60CF-4366-B909-40282E1631FB}"/>
              </a:ext>
            </a:extLst>
          </p:cNvPr>
          <p:cNvSpPr/>
          <p:nvPr/>
        </p:nvSpPr>
        <p:spPr>
          <a:xfrm>
            <a:off x="8420399" y="883479"/>
            <a:ext cx="1055967" cy="51193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3’er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4</a:t>
            </a:r>
          </a:p>
        </p:txBody>
      </p:sp>
      <p:sp>
        <p:nvSpPr>
          <p:cNvPr id="56" name="Rektangel 3">
            <a:extLst>
              <a:ext uri="{FF2B5EF4-FFF2-40B4-BE49-F238E27FC236}">
                <a16:creationId xmlns:a16="http://schemas.microsoft.com/office/drawing/2014/main" id="{51F911AF-863C-4824-A0DF-B86F15198B58}"/>
              </a:ext>
            </a:extLst>
          </p:cNvPr>
          <p:cNvSpPr/>
          <p:nvPr/>
        </p:nvSpPr>
        <p:spPr>
          <a:xfrm>
            <a:off x="6675021" y="2082944"/>
            <a:ext cx="392022" cy="400110"/>
          </a:xfrm>
          <a:prstGeom prst="rect">
            <a:avLst/>
          </a:prstGeom>
          <a:pattFill prst="shingle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57" name="Rektangel 3">
            <a:extLst>
              <a:ext uri="{FF2B5EF4-FFF2-40B4-BE49-F238E27FC236}">
                <a16:creationId xmlns:a16="http://schemas.microsoft.com/office/drawing/2014/main" id="{69982203-B372-4D5B-84A4-7BDFEF0B5BFD}"/>
              </a:ext>
            </a:extLst>
          </p:cNvPr>
          <p:cNvSpPr/>
          <p:nvPr/>
        </p:nvSpPr>
        <p:spPr>
          <a:xfrm>
            <a:off x="5725706" y="2322724"/>
            <a:ext cx="846724" cy="246221"/>
          </a:xfrm>
          <a:prstGeom prst="rect">
            <a:avLst/>
          </a:prstGeom>
          <a:pattFill prst="shingle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0055C63-6C8D-4661-BC8B-F748650265CF}"/>
              </a:ext>
            </a:extLst>
          </p:cNvPr>
          <p:cNvSpPr txBox="1"/>
          <p:nvPr/>
        </p:nvSpPr>
        <p:spPr>
          <a:xfrm>
            <a:off x="9246636" y="2678859"/>
            <a:ext cx="523251" cy="2462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1000" dirty="0"/>
              <a:t>USBL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D9DA51-ABF5-4034-8B30-65181EC015DC}"/>
              </a:ext>
            </a:extLst>
          </p:cNvPr>
          <p:cNvSpPr txBox="1"/>
          <p:nvPr/>
        </p:nvSpPr>
        <p:spPr>
          <a:xfrm rot="16200000">
            <a:off x="6629961" y="1606110"/>
            <a:ext cx="541216" cy="4308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wrap="square" rtlCol="0">
            <a:spAutoFit/>
          </a:bodyPr>
          <a:lstStyle/>
          <a:p>
            <a:r>
              <a:rPr lang="nb-NO" sz="1100" dirty="0"/>
              <a:t>KIWI Kiosk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026656E-A1C7-4B9C-BDC6-B3AC6279CCD9}"/>
              </a:ext>
            </a:extLst>
          </p:cNvPr>
          <p:cNvSpPr txBox="1"/>
          <p:nvPr/>
        </p:nvSpPr>
        <p:spPr>
          <a:xfrm>
            <a:off x="10156351" y="1159422"/>
            <a:ext cx="541216" cy="2616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wrap="square" rtlCol="0">
            <a:spAutoFit/>
          </a:bodyPr>
          <a:lstStyle/>
          <a:p>
            <a:r>
              <a:rPr lang="nb-NO" sz="1100" dirty="0"/>
              <a:t>Kiosk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C020041-2D4C-40AD-B672-411049F8AD31}"/>
              </a:ext>
            </a:extLst>
          </p:cNvPr>
          <p:cNvSpPr txBox="1"/>
          <p:nvPr/>
        </p:nvSpPr>
        <p:spPr>
          <a:xfrm>
            <a:off x="7681104" y="1865357"/>
            <a:ext cx="826071" cy="2616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1100" dirty="0"/>
              <a:t>Scene</a:t>
            </a:r>
          </a:p>
        </p:txBody>
      </p:sp>
      <p:sp>
        <p:nvSpPr>
          <p:cNvPr id="58" name="Rektangel 90">
            <a:extLst>
              <a:ext uri="{FF2B5EF4-FFF2-40B4-BE49-F238E27FC236}">
                <a16:creationId xmlns:a16="http://schemas.microsoft.com/office/drawing/2014/main" id="{060FE70F-02F2-408B-AC08-033564391046}"/>
              </a:ext>
            </a:extLst>
          </p:cNvPr>
          <p:cNvSpPr/>
          <p:nvPr/>
        </p:nvSpPr>
        <p:spPr>
          <a:xfrm>
            <a:off x="3807727" y="1112225"/>
            <a:ext cx="1099549" cy="50181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3’er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8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B14B1E7-6DF0-4C30-B919-8709CDD5A2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955" y="1445407"/>
            <a:ext cx="982528" cy="991682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F68682B1-3562-48F8-83B6-7C7DDF613D4D}"/>
              </a:ext>
            </a:extLst>
          </p:cNvPr>
          <p:cNvSpPr txBox="1"/>
          <p:nvPr/>
        </p:nvSpPr>
        <p:spPr>
          <a:xfrm>
            <a:off x="5913120" y="2643192"/>
            <a:ext cx="1011308" cy="24622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1000" dirty="0"/>
              <a:t>KlubbPro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B24496A-D092-4C4C-ABC4-4AE5BC4D5B97}"/>
              </a:ext>
            </a:extLst>
          </p:cNvPr>
          <p:cNvSpPr txBox="1"/>
          <p:nvPr/>
        </p:nvSpPr>
        <p:spPr>
          <a:xfrm>
            <a:off x="8987866" y="2013111"/>
            <a:ext cx="934878" cy="4308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wrap="square" rtlCol="0">
            <a:spAutoFit/>
          </a:bodyPr>
          <a:lstStyle/>
          <a:p>
            <a:r>
              <a:rPr lang="nb-NO" sz="1100" dirty="0"/>
              <a:t>EAT MOVE SLEEP CAMP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75C63BB0-6AC6-4D3B-8F1F-4DB0C128C8FB}"/>
              </a:ext>
            </a:extLst>
          </p:cNvPr>
          <p:cNvSpPr/>
          <p:nvPr/>
        </p:nvSpPr>
        <p:spPr>
          <a:xfrm>
            <a:off x="0" y="6486525"/>
            <a:ext cx="1278293" cy="2759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D52919-A5BC-BEE6-1748-73CAEDD280DD}"/>
              </a:ext>
            </a:extLst>
          </p:cNvPr>
          <p:cNvSpPr txBox="1"/>
          <p:nvPr/>
        </p:nvSpPr>
        <p:spPr>
          <a:xfrm>
            <a:off x="7609361" y="2874311"/>
            <a:ext cx="556743" cy="43088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1100" dirty="0"/>
              <a:t>AZUN</a:t>
            </a:r>
          </a:p>
          <a:p>
            <a:pPr algn="ctr"/>
            <a:endParaRPr lang="nb-NO" sz="11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3E1F05-5263-7667-5069-6B82D6DB332F}"/>
              </a:ext>
            </a:extLst>
          </p:cNvPr>
          <p:cNvSpPr txBox="1"/>
          <p:nvPr/>
        </p:nvSpPr>
        <p:spPr>
          <a:xfrm>
            <a:off x="9933029" y="2004875"/>
            <a:ext cx="543371" cy="43088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1100" dirty="0"/>
              <a:t>Lier IL  SKI</a:t>
            </a:r>
          </a:p>
        </p:txBody>
      </p:sp>
      <p:sp>
        <p:nvSpPr>
          <p:cNvPr id="16" name="Rektangel 90">
            <a:extLst>
              <a:ext uri="{FF2B5EF4-FFF2-40B4-BE49-F238E27FC236}">
                <a16:creationId xmlns:a16="http://schemas.microsoft.com/office/drawing/2014/main" id="{9F68098F-85E8-FC57-8AA2-68C21F018F7E}"/>
              </a:ext>
            </a:extLst>
          </p:cNvPr>
          <p:cNvSpPr/>
          <p:nvPr/>
        </p:nvSpPr>
        <p:spPr>
          <a:xfrm>
            <a:off x="2455602" y="236672"/>
            <a:ext cx="1099549" cy="50181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3’er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0</a:t>
            </a:r>
          </a:p>
        </p:txBody>
      </p:sp>
    </p:spTree>
    <p:extLst>
      <p:ext uri="{BB962C8B-B14F-4D97-AF65-F5344CB8AC3E}">
        <p14:creationId xmlns:p14="http://schemas.microsoft.com/office/powerpoint/2010/main" val="179093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ktangel 18">
            <a:extLst>
              <a:ext uri="{FF2B5EF4-FFF2-40B4-BE49-F238E27FC236}">
                <a16:creationId xmlns:a16="http://schemas.microsoft.com/office/drawing/2014/main" id="{987A316A-569F-4EA6-9904-682CA16D907D}"/>
              </a:ext>
            </a:extLst>
          </p:cNvPr>
          <p:cNvSpPr/>
          <p:nvPr/>
        </p:nvSpPr>
        <p:spPr>
          <a:xfrm>
            <a:off x="6991207" y="238150"/>
            <a:ext cx="2620275" cy="125331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9’er – Bane 29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7’er -Bane 25</a:t>
            </a:r>
          </a:p>
        </p:txBody>
      </p:sp>
      <p:sp>
        <p:nvSpPr>
          <p:cNvPr id="4" name="Rektangel 3"/>
          <p:cNvSpPr/>
          <p:nvPr/>
        </p:nvSpPr>
        <p:spPr>
          <a:xfrm>
            <a:off x="9974425" y="71450"/>
            <a:ext cx="905069" cy="1468101"/>
          </a:xfrm>
          <a:prstGeom prst="rect">
            <a:avLst/>
          </a:prstGeom>
          <a:pattFill prst="shingle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Klubb-hus</a:t>
            </a:r>
          </a:p>
        </p:txBody>
      </p:sp>
      <p:sp>
        <p:nvSpPr>
          <p:cNvPr id="6" name="Rektangel 5"/>
          <p:cNvSpPr/>
          <p:nvPr/>
        </p:nvSpPr>
        <p:spPr>
          <a:xfrm>
            <a:off x="7455160" y="1862457"/>
            <a:ext cx="3088432" cy="380122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057404" y="3026868"/>
            <a:ext cx="2971658" cy="377084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/>
          <p:cNvSpPr/>
          <p:nvPr/>
        </p:nvSpPr>
        <p:spPr>
          <a:xfrm>
            <a:off x="6811348" y="71450"/>
            <a:ext cx="2948474" cy="146810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/>
        </p:nvSpPr>
        <p:spPr>
          <a:xfrm>
            <a:off x="1951002" y="71450"/>
            <a:ext cx="4693950" cy="221455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278293" y="2430586"/>
            <a:ext cx="2438399" cy="4296786"/>
          </a:xfrm>
          <a:prstGeom prst="rect">
            <a:avLst/>
          </a:prstGeom>
          <a:pattFill prst="ltVert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200" dirty="0">
                <a:solidFill>
                  <a:schemeClr val="tx1"/>
                </a:solidFill>
              </a:rPr>
              <a:t>Parkering</a:t>
            </a:r>
          </a:p>
        </p:txBody>
      </p:sp>
      <p:sp>
        <p:nvSpPr>
          <p:cNvPr id="13" name="Rektangel 12"/>
          <p:cNvSpPr/>
          <p:nvPr/>
        </p:nvSpPr>
        <p:spPr>
          <a:xfrm>
            <a:off x="7305869" y="5794226"/>
            <a:ext cx="3881535" cy="933144"/>
          </a:xfrm>
          <a:prstGeom prst="rect">
            <a:avLst/>
          </a:prstGeom>
          <a:pattFill prst="ltVert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200" dirty="0">
                <a:solidFill>
                  <a:schemeClr val="tx1"/>
                </a:solidFill>
              </a:rPr>
              <a:t>Parkering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145108" y="71450"/>
            <a:ext cx="1660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/>
              <a:t>       Søndag</a:t>
            </a:r>
          </a:p>
        </p:txBody>
      </p:sp>
      <p:sp>
        <p:nvSpPr>
          <p:cNvPr id="41" name="Rektangel 40"/>
          <p:cNvSpPr/>
          <p:nvPr/>
        </p:nvSpPr>
        <p:spPr>
          <a:xfrm rot="5400000">
            <a:off x="10308447" y="1042867"/>
            <a:ext cx="228600" cy="457407"/>
          </a:xfrm>
          <a:prstGeom prst="rect">
            <a:avLst/>
          </a:prstGeom>
          <a:pattFill prst="solidDmnd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2" name="Rektangel 18"/>
          <p:cNvSpPr/>
          <p:nvPr/>
        </p:nvSpPr>
        <p:spPr>
          <a:xfrm>
            <a:off x="4185702" y="3199617"/>
            <a:ext cx="2720402" cy="117235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9’er - Bane 28</a:t>
            </a:r>
            <a:br>
              <a:rPr lang="nb-NO" dirty="0">
                <a:solidFill>
                  <a:schemeClr val="tx1"/>
                </a:solidFill>
              </a:rPr>
            </a:br>
            <a:r>
              <a:rPr lang="nb-NO" dirty="0">
                <a:solidFill>
                  <a:schemeClr val="tx1"/>
                </a:solidFill>
              </a:rPr>
              <a:t>7’er Bane 24</a:t>
            </a:r>
          </a:p>
        </p:txBody>
      </p:sp>
      <p:sp>
        <p:nvSpPr>
          <p:cNvPr id="43" name="Rektangel 18"/>
          <p:cNvSpPr/>
          <p:nvPr/>
        </p:nvSpPr>
        <p:spPr>
          <a:xfrm>
            <a:off x="4200391" y="4759557"/>
            <a:ext cx="1353222" cy="186701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7’er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20 </a:t>
            </a:r>
          </a:p>
        </p:txBody>
      </p:sp>
      <p:sp>
        <p:nvSpPr>
          <p:cNvPr id="45" name="Rektangel 18"/>
          <p:cNvSpPr/>
          <p:nvPr/>
        </p:nvSpPr>
        <p:spPr>
          <a:xfrm>
            <a:off x="4264679" y="1191478"/>
            <a:ext cx="2107305" cy="92087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7’er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22</a:t>
            </a:r>
          </a:p>
        </p:txBody>
      </p:sp>
      <p:sp>
        <p:nvSpPr>
          <p:cNvPr id="46" name="Rektangel 18"/>
          <p:cNvSpPr/>
          <p:nvPr/>
        </p:nvSpPr>
        <p:spPr>
          <a:xfrm>
            <a:off x="5665763" y="4759557"/>
            <a:ext cx="1258665" cy="186701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7’er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21</a:t>
            </a:r>
          </a:p>
        </p:txBody>
      </p:sp>
      <p:sp>
        <p:nvSpPr>
          <p:cNvPr id="48" name="Rektangel 44"/>
          <p:cNvSpPr/>
          <p:nvPr/>
        </p:nvSpPr>
        <p:spPr>
          <a:xfrm>
            <a:off x="4289465" y="161215"/>
            <a:ext cx="2109821" cy="92087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7’er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23</a:t>
            </a:r>
          </a:p>
        </p:txBody>
      </p:sp>
      <p:sp>
        <p:nvSpPr>
          <p:cNvPr id="49" name="Rektangel 44"/>
          <p:cNvSpPr/>
          <p:nvPr/>
        </p:nvSpPr>
        <p:spPr>
          <a:xfrm>
            <a:off x="2258897" y="161215"/>
            <a:ext cx="1259542" cy="201173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9’er - </a:t>
            </a:r>
            <a:r>
              <a:rPr lang="nb-NO">
                <a:solidFill>
                  <a:schemeClr val="tx1"/>
                </a:solidFill>
              </a:rPr>
              <a:t>Bane 27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51" name="Rektangel 26"/>
          <p:cNvSpPr/>
          <p:nvPr/>
        </p:nvSpPr>
        <p:spPr>
          <a:xfrm>
            <a:off x="7795872" y="3160037"/>
            <a:ext cx="2407008" cy="114769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7’er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18</a:t>
            </a:r>
          </a:p>
        </p:txBody>
      </p:sp>
      <p:sp>
        <p:nvSpPr>
          <p:cNvPr id="55" name="Rektangel 26"/>
          <p:cNvSpPr/>
          <p:nvPr/>
        </p:nvSpPr>
        <p:spPr>
          <a:xfrm>
            <a:off x="7758198" y="4457617"/>
            <a:ext cx="2407008" cy="114769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7’er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19</a:t>
            </a:r>
          </a:p>
        </p:txBody>
      </p:sp>
      <p:pic>
        <p:nvPicPr>
          <p:cNvPr id="82" name="Bilde 8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57" y="376808"/>
            <a:ext cx="1547042" cy="1046132"/>
          </a:xfrm>
          <a:prstGeom prst="rect">
            <a:avLst/>
          </a:prstGeom>
        </p:spPr>
      </p:pic>
      <p:sp>
        <p:nvSpPr>
          <p:cNvPr id="84" name="TekstSylinder 83"/>
          <p:cNvSpPr txBox="1"/>
          <p:nvPr/>
        </p:nvSpPr>
        <p:spPr>
          <a:xfrm>
            <a:off x="3762575" y="2067148"/>
            <a:ext cx="1114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Naturgress</a:t>
            </a:r>
          </a:p>
        </p:txBody>
      </p:sp>
      <p:sp>
        <p:nvSpPr>
          <p:cNvPr id="89" name="TekstSylinder 88"/>
          <p:cNvSpPr txBox="1"/>
          <p:nvPr/>
        </p:nvSpPr>
        <p:spPr>
          <a:xfrm>
            <a:off x="8537810" y="4259562"/>
            <a:ext cx="1114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Naturgress</a:t>
            </a:r>
          </a:p>
        </p:txBody>
      </p:sp>
      <p:sp>
        <p:nvSpPr>
          <p:cNvPr id="91" name="TekstSylinder 90"/>
          <p:cNvSpPr txBox="1"/>
          <p:nvPr/>
        </p:nvSpPr>
        <p:spPr>
          <a:xfrm>
            <a:off x="5168492" y="4421611"/>
            <a:ext cx="1114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Kunstgress</a:t>
            </a:r>
          </a:p>
        </p:txBody>
      </p:sp>
      <p:sp>
        <p:nvSpPr>
          <p:cNvPr id="96" name="TekstSylinder 95"/>
          <p:cNvSpPr txBox="1"/>
          <p:nvPr/>
        </p:nvSpPr>
        <p:spPr>
          <a:xfrm>
            <a:off x="7973931" y="38105"/>
            <a:ext cx="1114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Kunstgress</a:t>
            </a:r>
          </a:p>
        </p:txBody>
      </p:sp>
      <p:sp>
        <p:nvSpPr>
          <p:cNvPr id="97" name="TekstSylinder 96">
            <a:extLst>
              <a:ext uri="{FF2B5EF4-FFF2-40B4-BE49-F238E27FC236}">
                <a16:creationId xmlns:a16="http://schemas.microsoft.com/office/drawing/2014/main" id="{6A56227A-6352-4B0C-A175-DEAA7118A5EE}"/>
              </a:ext>
            </a:extLst>
          </p:cNvPr>
          <p:cNvSpPr txBox="1"/>
          <p:nvPr/>
        </p:nvSpPr>
        <p:spPr>
          <a:xfrm>
            <a:off x="9904867" y="1512732"/>
            <a:ext cx="11137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>
                <a:solidFill>
                  <a:srgbClr val="FF0000"/>
                </a:solidFill>
              </a:rPr>
              <a:t>Sekretariat- Toaletter - Kiosk</a:t>
            </a:r>
          </a:p>
        </p:txBody>
      </p:sp>
      <p:sp>
        <p:nvSpPr>
          <p:cNvPr id="50" name="Rektangel 3">
            <a:extLst>
              <a:ext uri="{FF2B5EF4-FFF2-40B4-BE49-F238E27FC236}">
                <a16:creationId xmlns:a16="http://schemas.microsoft.com/office/drawing/2014/main" id="{C1C4CC60-C645-4592-8EBF-FD163A8A001A}"/>
              </a:ext>
            </a:extLst>
          </p:cNvPr>
          <p:cNvSpPr/>
          <p:nvPr/>
        </p:nvSpPr>
        <p:spPr>
          <a:xfrm>
            <a:off x="5725706" y="2322724"/>
            <a:ext cx="846724" cy="246221"/>
          </a:xfrm>
          <a:prstGeom prst="rect">
            <a:avLst/>
          </a:prstGeom>
          <a:pattFill prst="shingle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52" name="Rektangel 3">
            <a:extLst>
              <a:ext uri="{FF2B5EF4-FFF2-40B4-BE49-F238E27FC236}">
                <a16:creationId xmlns:a16="http://schemas.microsoft.com/office/drawing/2014/main" id="{385FCF85-E511-4D38-9A73-7C8F161ED620}"/>
              </a:ext>
            </a:extLst>
          </p:cNvPr>
          <p:cNvSpPr/>
          <p:nvPr/>
        </p:nvSpPr>
        <p:spPr>
          <a:xfrm>
            <a:off x="6680527" y="2135680"/>
            <a:ext cx="392022" cy="400110"/>
          </a:xfrm>
          <a:prstGeom prst="rect">
            <a:avLst/>
          </a:prstGeom>
          <a:pattFill prst="shingle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AB13C03-6E2D-43B5-84FA-AD3A498BB755}"/>
              </a:ext>
            </a:extLst>
          </p:cNvPr>
          <p:cNvSpPr txBox="1"/>
          <p:nvPr/>
        </p:nvSpPr>
        <p:spPr>
          <a:xfrm rot="16200000">
            <a:off x="6629961" y="1606110"/>
            <a:ext cx="541216" cy="4308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wrap="square" rtlCol="0">
            <a:spAutoFit/>
          </a:bodyPr>
          <a:lstStyle/>
          <a:p>
            <a:r>
              <a:rPr lang="nb-NO" sz="1100" dirty="0"/>
              <a:t>KIWI Kiosk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C92B5D3-C87B-4744-A337-71107B0C752E}"/>
              </a:ext>
            </a:extLst>
          </p:cNvPr>
          <p:cNvSpPr txBox="1"/>
          <p:nvPr/>
        </p:nvSpPr>
        <p:spPr>
          <a:xfrm>
            <a:off x="10156351" y="1159422"/>
            <a:ext cx="541216" cy="2616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wrap="square" rtlCol="0">
            <a:spAutoFit/>
          </a:bodyPr>
          <a:lstStyle/>
          <a:p>
            <a:r>
              <a:rPr lang="nb-NO" sz="1100" dirty="0"/>
              <a:t>Kiosk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E463C30-339F-495A-BF73-EBADADDE8C5B}"/>
              </a:ext>
            </a:extLst>
          </p:cNvPr>
          <p:cNvSpPr txBox="1"/>
          <p:nvPr/>
        </p:nvSpPr>
        <p:spPr>
          <a:xfrm>
            <a:off x="8930960" y="1996300"/>
            <a:ext cx="934878" cy="4308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wrap="square" rtlCol="0">
            <a:spAutoFit/>
          </a:bodyPr>
          <a:lstStyle/>
          <a:p>
            <a:pPr algn="ctr"/>
            <a:r>
              <a:rPr lang="nb-NO" sz="1100" dirty="0"/>
              <a:t>EAT MOVE SLEEP CAMP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563EB17D-4870-44A3-BBCB-247736A1A2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431" y="1403795"/>
            <a:ext cx="982528" cy="991682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680D8E51-208C-47C9-94C3-CCB7BA45BB6C}"/>
              </a:ext>
            </a:extLst>
          </p:cNvPr>
          <p:cNvSpPr txBox="1"/>
          <p:nvPr/>
        </p:nvSpPr>
        <p:spPr>
          <a:xfrm>
            <a:off x="5913120" y="2643192"/>
            <a:ext cx="1011308" cy="24622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1000" dirty="0"/>
              <a:t>KLUBBPRO</a:t>
            </a:r>
          </a:p>
        </p:txBody>
      </p:sp>
      <p:sp>
        <p:nvSpPr>
          <p:cNvPr id="39" name="Rektangel 31">
            <a:extLst>
              <a:ext uri="{FF2B5EF4-FFF2-40B4-BE49-F238E27FC236}">
                <a16:creationId xmlns:a16="http://schemas.microsoft.com/office/drawing/2014/main" id="{0EA39DC5-79C6-46F3-BB43-F3DA75A047F5}"/>
              </a:ext>
            </a:extLst>
          </p:cNvPr>
          <p:cNvSpPr/>
          <p:nvPr/>
        </p:nvSpPr>
        <p:spPr>
          <a:xfrm>
            <a:off x="7469288" y="1922074"/>
            <a:ext cx="1301495" cy="64024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>
                <a:solidFill>
                  <a:srgbClr val="FF0000"/>
                </a:solidFill>
              </a:rPr>
              <a:t>Premierutdeling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1F1E2D8-10AB-4359-AE99-16472589FF05}"/>
              </a:ext>
            </a:extLst>
          </p:cNvPr>
          <p:cNvSpPr txBox="1"/>
          <p:nvPr/>
        </p:nvSpPr>
        <p:spPr>
          <a:xfrm>
            <a:off x="7711739" y="1899636"/>
            <a:ext cx="826071" cy="2616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1100" dirty="0"/>
              <a:t>Scene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AB8CDFE-CDF7-4466-BB81-F4CB9FBE46EB}"/>
              </a:ext>
            </a:extLst>
          </p:cNvPr>
          <p:cNvSpPr/>
          <p:nvPr/>
        </p:nvSpPr>
        <p:spPr>
          <a:xfrm>
            <a:off x="0" y="6486525"/>
            <a:ext cx="1278293" cy="2759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A25CA03-16B4-4196-A467-3855B7551248}"/>
              </a:ext>
            </a:extLst>
          </p:cNvPr>
          <p:cNvSpPr txBox="1"/>
          <p:nvPr/>
        </p:nvSpPr>
        <p:spPr>
          <a:xfrm>
            <a:off x="8925985" y="2733544"/>
            <a:ext cx="523251" cy="2462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1000" dirty="0"/>
              <a:t>USBL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D712E6-78A3-4FAD-2290-1E3F320FFDF4}"/>
              </a:ext>
            </a:extLst>
          </p:cNvPr>
          <p:cNvSpPr txBox="1"/>
          <p:nvPr/>
        </p:nvSpPr>
        <p:spPr>
          <a:xfrm>
            <a:off x="9933029" y="2004875"/>
            <a:ext cx="543371" cy="43088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1100" dirty="0"/>
              <a:t>Lier IL  SKI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BA82F90-8DED-CFA4-1038-6784230C40EA}"/>
              </a:ext>
            </a:extLst>
          </p:cNvPr>
          <p:cNvSpPr txBox="1"/>
          <p:nvPr/>
        </p:nvSpPr>
        <p:spPr>
          <a:xfrm>
            <a:off x="7486512" y="2673968"/>
            <a:ext cx="556743" cy="43088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1100" dirty="0"/>
              <a:t>AZUN</a:t>
            </a:r>
          </a:p>
          <a:p>
            <a:pPr algn="ctr"/>
            <a:endParaRPr lang="nb-NO" sz="11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72AF92-C623-3FE2-7384-C91FC2C71A0B}"/>
              </a:ext>
            </a:extLst>
          </p:cNvPr>
          <p:cNvSpPr txBox="1"/>
          <p:nvPr/>
        </p:nvSpPr>
        <p:spPr>
          <a:xfrm>
            <a:off x="6657245" y="2313369"/>
            <a:ext cx="439709" cy="2154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wrap="square" rtlCol="0">
            <a:spAutoFit/>
          </a:bodyPr>
          <a:lstStyle/>
          <a:p>
            <a:r>
              <a:rPr lang="nb-NO" sz="800" dirty="0"/>
              <a:t>Kiosk</a:t>
            </a:r>
          </a:p>
        </p:txBody>
      </p:sp>
    </p:spTree>
    <p:extLst>
      <p:ext uri="{BB962C8B-B14F-4D97-AF65-F5344CB8AC3E}">
        <p14:creationId xmlns:p14="http://schemas.microsoft.com/office/powerpoint/2010/main" val="40551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709939B83E334181C7DB1C5FCCB068" ma:contentTypeVersion="11" ma:contentTypeDescription="Create a new document." ma:contentTypeScope="" ma:versionID="e8d1fa8ac3337c769e94ef3a67340c02">
  <xsd:schema xmlns:xsd="http://www.w3.org/2001/XMLSchema" xmlns:xs="http://www.w3.org/2001/XMLSchema" xmlns:p="http://schemas.microsoft.com/office/2006/metadata/properties" xmlns:ns3="a85b39b5-d0f1-4652-893a-1af3a5c62184" xmlns:ns4="e0781a32-4058-4f8f-ba6c-6ce23e1a9fc1" targetNamespace="http://schemas.microsoft.com/office/2006/metadata/properties" ma:root="true" ma:fieldsID="04d458ec027196c25bb2ea64b6843861" ns3:_="" ns4:_="">
    <xsd:import namespace="a85b39b5-d0f1-4652-893a-1af3a5c62184"/>
    <xsd:import namespace="e0781a32-4058-4f8f-ba6c-6ce23e1a9fc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5b39b5-d0f1-4652-893a-1af3a5c6218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781a32-4058-4f8f-ba6c-6ce23e1a9f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D61CB2D-4E45-4199-B8DF-C571A1C05B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5b39b5-d0f1-4652-893a-1af3a5c62184"/>
    <ds:schemaRef ds:uri="e0781a32-4058-4f8f-ba6c-6ce23e1a9f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03CDF7-55CB-4E3A-A451-157F01BEDB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4E2E6B-9BD6-4EE5-870A-C0DBD8407F84}">
  <ds:schemaRefs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e0781a32-4058-4f8f-ba6c-6ce23e1a9fc1"/>
    <ds:schemaRef ds:uri="a85b39b5-d0f1-4652-893a-1af3a5c62184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27071</TotalTime>
  <Words>144</Words>
  <Application>Microsoft Office PowerPoint</Application>
  <PresentationFormat>Widescreen</PresentationFormat>
  <Paragraphs>87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Kjetil Nilsen</dc:creator>
  <cp:lastModifiedBy>Megan Fjeld</cp:lastModifiedBy>
  <cp:revision>33</cp:revision>
  <cp:lastPrinted>2022-10-14T11:48:37Z</cp:lastPrinted>
  <dcterms:created xsi:type="dcterms:W3CDTF">2015-10-04T08:02:36Z</dcterms:created>
  <dcterms:modified xsi:type="dcterms:W3CDTF">2023-10-01T21:19:28Z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0x010100CF709939B83E334181C7DB1C5FCCB068</vt:lpwstr>
  </property>
  <property fmtid="{D5CDD505-2E9C-101B-9397-08002B2CF9AE}" pid="3" name="MSIP_Label_455b24b8-e69b-4583-bfd0-d64b5cee0119_Enabled">
    <vt:lpwstr>True</vt:lpwstr>
  </property>
  <property fmtid="{D5CDD505-2E9C-101B-9397-08002B2CF9AE}" pid="4" name="MSIP_Label_455b24b8-e69b-4583-bfd0-d64b5cee0119_SiteId">
    <vt:lpwstr>05d75c05-fa1a-42e7-9cf1-eb416c396f2d</vt:lpwstr>
  </property>
  <property fmtid="{D5CDD505-2E9C-101B-9397-08002B2CF9AE}" pid="5" name="MSIP_Label_455b24b8-e69b-4583-bfd0-d64b5cee0119_Owner">
    <vt:lpwstr>Megan.Fjeld@maersk.com</vt:lpwstr>
  </property>
  <property fmtid="{D5CDD505-2E9C-101B-9397-08002B2CF9AE}" pid="6" name="MSIP_Label_455b24b8-e69b-4583-bfd0-d64b5cee0119_SetDate">
    <vt:lpwstr>2019-09-27T06:35:07.7209618Z</vt:lpwstr>
  </property>
  <property fmtid="{D5CDD505-2E9C-101B-9397-08002B2CF9AE}" pid="7" name="MSIP_Label_455b24b8-e69b-4583-bfd0-d64b5cee0119_Name">
    <vt:lpwstr>Public</vt:lpwstr>
  </property>
  <property fmtid="{D5CDD505-2E9C-101B-9397-08002B2CF9AE}" pid="8" name="MSIP_Label_455b24b8-e69b-4583-bfd0-d64b5cee0119_Application">
    <vt:lpwstr>Microsoft Azure Information Protection</vt:lpwstr>
  </property>
  <property fmtid="{D5CDD505-2E9C-101B-9397-08002B2CF9AE}" pid="9" name="MSIP_Label_455b24b8-e69b-4583-bfd0-d64b5cee0119_Extended_MSFT_Method">
    <vt:lpwstr>Manual</vt:lpwstr>
  </property>
  <property fmtid="{D5CDD505-2E9C-101B-9397-08002B2CF9AE}" pid="10" name="Sensitivity">
    <vt:lpwstr>Public</vt:lpwstr>
  </property>
</Properties>
</file>