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8T17:30:47.3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1044 1 24575,'-38'33'0,"-1"-1"0,-2-2 0,-45 26 0,35-24 0,-73 59 0,102-73 0,-44 26 0,-14 11 0,47-29 0,4-3 0,0 1 0,2 2 0,-27 31 0,32-33 0,-1-2 0,0 0 0,-30 20 0,-37 35 0,57-47 0,21-20 0,1 0 0,0 1 0,-16 21 0,24-28 0,1-1 0,0 1 0,0 0 0,0 1 0,0-1 0,0 0 0,1 0 0,0 1 0,0-1 0,0 1 0,1-1 0,-1 1 0,1-1 0,0 1 0,0-1 0,1 1 0,0 4 0,2 0 0,0-1 0,1 0 0,-1 0 0,2 0 0,-1 0 0,1 0 0,0-1 0,1 0 0,0 0 0,0 0 0,0-1 0,1 0 0,0 0 0,11 7 0,-10-8 0,-1 0 0,0 0 0,0 1 0,-1 0 0,1 1 0,-1-1 0,-1 1 0,1 0 0,-1 1 0,-1-1 0,1 1 0,-1 0 0,-1 0 0,1 1 0,2 11 0,-1 3 0,2-1 0,0 0 0,1 0 0,1 0 0,1-1 0,1-1 0,1 0 0,20 26 0,-30-43-76,1 0 1,-1 0-1,1 0 0,0-1 0,0 1 0,1-1 0,-1 0 0,0 0 1,1 0-1,-1 0 0,1 0 0,-1-1 0,1 0 0,0 0 1,0 0-1,0 0 0,4 0 0,11 1-6750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8T17:36:58.990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1 24575,'4'0'0,"0"0"0,1 1 0,-1-1 0,0 1 0,0 0 0,0 0 0,0 1 0,0-1 0,0 1 0,0 0 0,0 0 0,-1 0 0,1 0 0,5 5 0,1 3 0,-1-1 0,0 2 0,10 14 0,-11-14 0,0 0 0,1-1 0,14 14 0,-12-14 0,0 1 0,-1 1 0,-1-1 0,16 26 0,-18-26 0,0 0 0,0-1 0,1 0 0,1 0 0,0 0 0,0-1 0,12 9 0,210 138 0,-213-142 43,-1 0 0,16 19-1,12 10-1535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8T17:37:01.076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1 24575,'0'4'0,"0"5"0,4 5 0,1 5 0,0 2 0,0 2 0,-2 1 0,-2 0 0,0-4-8191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8T17:37:23.113"/>
    </inkml:context>
    <inkml:brush xml:id="br0">
      <inkml:brushProperty name="width" value="0.1" units="cm"/>
      <inkml:brushProperty name="height" value="0.1" units="cm"/>
      <inkml:brushProperty name="color" value="#FFFF00"/>
    </inkml:brush>
  </inkml:definitions>
  <inkml:trace contextRef="#ctx0" brushRef="#br0">350 0 24575,'-2'6'0,"0"-1"0,0 0 0,0 0 0,0-1 0,-1 1 0,0 0 0,0-1 0,-1 0 0,1 0 0,-5 4 0,-3 6 0,-39 52 0,17-23 0,-50 83 0,73-111 0,0 0 0,-1-1 0,-23 23 0,25-28 0,-1 1 0,2 0 0,-1 0 0,1 1 0,1 0 0,0 1 0,-7 15 0,14-26 0,-1 0 0,1 0 0,0 1 0,0-1 0,0 0 0,0 0 0,0 1 0,0-1 0,0 0 0,1 0 0,-1 1 0,0-1 0,1 0 0,-1 0 0,1 0 0,-1 0 0,1 0 0,-1 0 0,1 1 0,0-1 0,0 0 0,-1-1 0,1 1 0,0 0 0,0 0 0,1 1 0,34 22 0,-11-8 0,17 38 0,2 1 0,-41-52 0,0 0 0,0 0 0,0 0 0,0-1 0,1 1 0,-1-1 0,1 0 0,0 0 0,0 0 0,0-1 0,0 1 0,0-1 0,4 1 0,-3-2 0,-1 0 0,1-1 0,-1 0 0,0 0 0,1 0 0,-1 0 0,0-1 0,0 1 0,0-1 0,0 0 0,0 0 0,0-1 0,-1 1 0,1-1 0,-1 0 0,6-6 0,1 0 0,0-2 0,-1 1 0,0-1 0,8-13 0,101-148 0,-77 118 0,-31 42 0,0 0 0,-1 0 0,0-2 0,-1 1 0,12-28 0,-19 40 0,-1 0 0,0 0 0,0 0 0,1 0 0,-1 0 0,0 0 0,0 0 0,0 0 0,0 0 0,0 0 0,-1 0 0,1 0 0,0 0 0,0 0 0,-1 0 0,1 0 0,-1 0 0,1 0 0,-1 0 0,1 0 0,-1 0 0,1 0 0,-1 0 0,0 0 0,0 1 0,1-1 0,-1 0 0,0 0 0,0 1 0,0-1 0,0 1 0,0-1 0,-1 0 0,-43-15 0,21 8 0,18 7 0,1-1 0,0 0 0,0 0 0,0-1 0,1 1 0,-1-1 0,1 0 0,-1 0 0,1-1 0,0 1 0,0-1 0,0 0 0,1 0 0,-1 0 0,1-1 0,0 1 0,0-1 0,1 0 0,-1 0 0,1 0 0,0 0 0,1 0 0,-1 0 0,1 0 0,-1-10 0,-23 95 0,14-44 0,-1 0 0,-1-1 0,-22 40 0,-28 68 0,62-142 0,1 0 0,-1-1 0,1 1 0,-1 0 0,1 0 0,0-1 0,0 1 0,-1 0 0,1 0 0,0 0 0,0-1 0,0 1 0,0 0 0,0 0 0,0 0 0,0-1 0,0 1 0,0 0 0,0 0 0,1 0 0,-1-1 0,0 1 0,0 0 0,1 0 0,-1-1 0,0 1 0,1 0 0,-1-1 0,1 1 0,-1 0 0,1-1 0,-1 1 0,2 0 0,0 0 0,0 0 0,1 0 0,-1 0 0,0-1 0,1 1 0,-1 0 0,1-1 0,-1 0 0,0 0 0,1 0 0,2 0 0,8-1 0,0 0 0,0-1 0,17-6 0,-23 7 0,0-1 0,0-1 0,0 0 0,0 0 0,0 0 0,9-7 0,-14 8 0,1-1 0,-1 1 0,0-1 0,0 0 0,0 0 0,0 0 0,0 0 0,-1 0 0,1 0 0,-1 0 0,0-1 0,0 1 0,0 0 0,-1-1 0,1 1 0,-1-5 0,4-30 0,-3 0 0,-1 0 0,-6-41 0,6 77 0,1 1 0,-2-1 0,1 0 0,0 1 0,0-1 0,0 1 0,-1-1 0,1 0 0,-1 1 0,1-1 0,-1 1 0,0-1 0,1 1 0,-1 0 0,0-1 0,0 1 0,0 0 0,0-1 0,0 1 0,-1 0 0,1 0 0,0 0 0,0 0 0,-1 0 0,1 0 0,-3-1 0,1 2 0,1 0 0,-1 0 0,0 0 0,1 0 0,-1 1 0,1-1 0,-1 1 0,1-1 0,-1 1 0,1 0 0,0 0 0,-1 0 0,1 0 0,0 1 0,-3 1 0,-8 6 0,0 1 0,1 0 0,0 1 0,-12 14 0,20-19 0,-22 22 0,2 1 0,1 1 0,1 1 0,-22 43 0,43-71 0,0 1 0,0 0 0,1 0 0,0 0 0,0-1 0,0 1 0,0 0 0,0 0 0,1 0 0,-1 0 0,1-1 0,0 1 0,0 0 0,1-1 0,-1 1 0,1-1 0,0 1 0,0-1 0,0 0 0,0 0 0,0 0 0,4 3 0,-3-1 0,1 0 0,0-1 0,0 0 0,0 0 0,1 0 0,0 0 0,-1 0 0,1-1 0,1 0 0,-1 0 0,0-1 0,1 1 0,8 2 0,-11-5 4,0 1-1,0-1 1,0 1-1,0-1 1,0 0-1,0-1 1,0 1-1,0 0 1,0-1-1,0 0 1,0 1 0,0-1-1,0-1 1,0 1-1,0 0 1,-1-1-1,1 1 1,-1-1-1,1 0 1,-1 1-1,1-1 1,-1-1-1,0 1 1,0 0-1,0 0 1,0-1-1,0 1 1,-1-1-1,1 0 1,-1 1-1,0-1 1,0 0-1,2-4 1,0-6-216,0 0 0,0-1 0,-1 1-1,-1-1 1,0 1 0,-2-18 0,0 10-6614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8T17:30:50.7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1059 1 24575,'-32'31'0,"-157"143"0,14-20 0,63-57 0,-31 25 0,100-90 0,23-17 0,-1 0 0,0-1 0,-1-1 0,-25 11 0,-40 19 0,59-27 0,-1-2 0,-32 11 0,58-24-136,0 0-1,1 0 1,-1 0-1,0 1 1,1-1-1,-1 1 1,1 0-1,0 0 0,-3 2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8T17:30:58.7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24575,'1'8'0,"0"-1"0,1 1 0,0-1 0,0 0 0,1 0 0,5 10 0,3 12 0,0 5 0,-9-22 0,1 0 0,1 0 0,1 0 0,-1 0 0,2-1 0,-1 0 0,2 0 0,-1 0 0,14 14 0,59 79 0,-10-12 0,-31-37-1365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8T17:31:00.5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 24575,'0'-5'0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8T17:31:03.2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254 1 24575,'-4'0'0,"-1"4"0,-4 1 0,-5 0 0,-3-1 0,-3-1 0,-2-1 0,-1-2 0,-1 1 0,0-1 0,0 0 0,0-1 0,0 1 0,4 0-8191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8T17:36:47.551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1 621 24575,'0'-7'0,"0"1"0,1-1 0,0 0 0,1 0 0,-1 1 0,1-1 0,1 1 0,-1-1 0,1 1 0,0 0 0,1 0 0,-1 0 0,6-6 0,6-5 0,0 0 0,30-24 0,-8 7 0,-26 25 0,0 0 0,1 1 0,-1 0 0,18-7 0,-20 10 0,0 1 0,0-1 0,0-1 0,-1 1 0,0-1 0,0-1 0,-1 0 0,1 0 0,-2 0 0,7-9 0,16-23 0,0 2 0,3 1 0,46-41 0,-30 30 0,-40 38-273,-2 1 0,1-1 0,-1 0 0,5-11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8T17:36:47.926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1 0 24575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8T17:36:51.512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0 24575,'2'5'0,"0"0"0,0 0 0,0 0 0,1 0 0,0-1 0,0 1 0,0-1 0,0 0 0,5 5 0,6 9 0,12 17 0,1-2 0,1-1 0,58 49 0,1 3 0,-78-75 0,14 16 0,1 0 0,1-2 0,1-1 0,57 38 0,-60-46-341,-1 2 0,0 0-1,21 23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8T17:36:55.120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604 1 24575,'0'4'0,"-1"1"0,1-1 0,-1 0 0,-1 1 0,1-1 0,-1 0 0,1 0 0,-1 0 0,0 0 0,-1 0 0,1-1 0,-4 5 0,-41 46 0,15-19 0,-95 154 0,-6 8 0,83-119 0,43-66 0,0 1 0,0-1 0,-1 0 0,0-1 0,-1 0 0,-1-1 0,1 1 0,-2-2 0,-21 17 0,25-21-195,-1-1 0,1 0 0,-1 0 0,0 0 0,0-1 0,-12 2 0,2-2-6631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B97EB82-5F7D-6D3E-36CE-B5C4377A01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E6F6161E-A3F0-153A-8388-545DF38007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4550734-3711-495E-2A37-11EC311F4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4979F-2E8D-4148-8631-A949AE48E6B5}" type="datetimeFigureOut">
              <a:rPr lang="nb-NO" smtClean="0"/>
              <a:t>08.06.2023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E56AB93-72F2-3057-B636-1C5636D9E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6AE7D04-9EA8-7B25-799A-214A4AF71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9949-73C6-4CB0-A8B3-7AADD63E381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1339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AEA2B9B-D917-9F11-344C-0AC64A5F3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866D732C-FD31-B93D-8BF0-A5E6AD554F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DFD8ACC-A655-A739-FCF9-6D5D2FC46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4979F-2E8D-4148-8631-A949AE48E6B5}" type="datetimeFigureOut">
              <a:rPr lang="nb-NO" smtClean="0"/>
              <a:t>08.06.2023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804290F-D0E7-AADD-EB5B-9F90627A0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5242F9B-1944-C3F3-0854-20820BCF1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9949-73C6-4CB0-A8B3-7AADD63E381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0883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12CC5E67-B152-553A-2A50-64A1716A9F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2A15EF1-16A2-DD1A-EF2B-91DA2565EF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13241E3-B685-A1C2-390B-94631FEFA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4979F-2E8D-4148-8631-A949AE48E6B5}" type="datetimeFigureOut">
              <a:rPr lang="nb-NO" smtClean="0"/>
              <a:t>08.06.2023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6C50197-9ADE-9658-7FEF-94045DC27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025B26-A2E8-A080-55BE-4817FE7B0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9949-73C6-4CB0-A8B3-7AADD63E381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7141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A5EF520-3B9D-3D3E-10DA-D4056D9B6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0EE6CD4-2E96-E5F1-5345-7824ACD32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FF85D9E-50BF-BF0A-D773-84DC0B213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4979F-2E8D-4148-8631-A949AE48E6B5}" type="datetimeFigureOut">
              <a:rPr lang="nb-NO" smtClean="0"/>
              <a:t>08.06.2023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CE5B9C7-00E6-2424-2F97-39D183DB0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63B9180-EAF0-98A4-6752-F6CE3629F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9949-73C6-4CB0-A8B3-7AADD63E381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4638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AFDCA93-B678-1777-48E6-E024635F2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20B15BF-1B09-00C9-B64E-44D4025A0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4C38448-D7EC-637E-4FCC-4C58B4F8C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4979F-2E8D-4148-8631-A949AE48E6B5}" type="datetimeFigureOut">
              <a:rPr lang="nb-NO" smtClean="0"/>
              <a:t>08.06.2023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9A4A665-6E31-AA53-03C6-C7E1CA6A1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7513031-CA6E-1297-8535-AE4D4CEEE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9949-73C6-4CB0-A8B3-7AADD63E381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0228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CDEB9C0-FEB7-DAB4-803B-5A7D93499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B6EE892-4339-D520-4740-ABD22A2121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148A167-E38F-830A-F710-BD4292FD89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28BD01A-FC0B-E9BF-D16D-C046040A9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4979F-2E8D-4148-8631-A949AE48E6B5}" type="datetimeFigureOut">
              <a:rPr lang="nb-NO" smtClean="0"/>
              <a:t>08.06.2023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4496614-9E3A-72C4-9A5E-DCA2A61A1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793E235-869A-58F5-F918-BB00AF4CD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9949-73C6-4CB0-A8B3-7AADD63E381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562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71A86BD-8DDF-10B1-8820-83E212B08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8FF1499-33B3-7DFB-783D-CA6E891A5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C74A4BE-50C4-1AA6-4626-D1492C5AB6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FA806EF-B5AC-521E-6BA8-4753D79334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34C927A0-12B9-6A0E-02D6-8A51306501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333992A9-0127-77B1-F91A-CA91833B3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4979F-2E8D-4148-8631-A949AE48E6B5}" type="datetimeFigureOut">
              <a:rPr lang="nb-NO" smtClean="0"/>
              <a:t>08.06.2023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AE974CFD-E735-D307-54FE-B4AF5358D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5C38E88D-BE7C-B97E-9DC7-1889F81CE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9949-73C6-4CB0-A8B3-7AADD63E381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1123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DC616BD-B784-68E1-FD41-0230B500F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64BB347-E939-43CD-5F3E-10217177A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4979F-2E8D-4148-8631-A949AE48E6B5}" type="datetimeFigureOut">
              <a:rPr lang="nb-NO" smtClean="0"/>
              <a:t>08.06.2023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341F351-B068-E64C-C3AD-C8A83AB78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DBF8378-E749-9266-F127-0F1F6A7E5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9949-73C6-4CB0-A8B3-7AADD63E381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4869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A53295F-FC0A-8505-42CF-9498C54F0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4979F-2E8D-4148-8631-A949AE48E6B5}" type="datetimeFigureOut">
              <a:rPr lang="nb-NO" smtClean="0"/>
              <a:t>08.06.2023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B5E9E69A-7317-7421-8104-95380F80D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4C0A4A0-5659-DE34-D24D-CFCCE5F41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9949-73C6-4CB0-A8B3-7AADD63E381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5843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38783F-2E6A-1965-9D37-D47A5B289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9C74FA1-8B27-D36A-70DD-DFFB10EB2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4196D59-9F05-28E8-02D3-68B74CD1CB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9FF0EAE-A792-F05F-DC53-2693AED48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4979F-2E8D-4148-8631-A949AE48E6B5}" type="datetimeFigureOut">
              <a:rPr lang="nb-NO" smtClean="0"/>
              <a:t>08.06.2023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EEB20C0-2B79-4861-A01A-D297CF9CF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89FABF5-283A-FD71-6197-78FC8922A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9949-73C6-4CB0-A8B3-7AADD63E381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9246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93CB0E3-8825-13A7-4BBC-4D20C4DC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1785401-12B1-4F3D-7E3D-781B5C7767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80EC5B8-81AD-5B03-66D8-08D2D24258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F48D9DC-A508-9B65-9322-7F72A7D09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4979F-2E8D-4148-8631-A949AE48E6B5}" type="datetimeFigureOut">
              <a:rPr lang="nb-NO" smtClean="0"/>
              <a:t>08.06.2023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75811D1-AC1F-61BD-D4B9-21948DBE0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068F512-285C-B487-B594-B39346150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9949-73C6-4CB0-A8B3-7AADD63E381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4068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00578825-9D06-7347-F293-A4A493AC4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C57A4B8-D308-E491-C718-4490410BF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157231C-7F95-239D-180A-C14211DD0C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4979F-2E8D-4148-8631-A949AE48E6B5}" type="datetimeFigureOut">
              <a:rPr lang="nb-NO" smtClean="0"/>
              <a:t>08.06.2023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D484721-34BD-DE69-3AC3-189575A0E4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0E1DCBC-EFBA-B523-DE0D-5704D790CD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19949-73C6-4CB0-A8B3-7AADD63E381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6504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jpeg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" Type="http://schemas.openxmlformats.org/officeDocument/2006/relationships/customXml" Target="../ink/ink1.xml"/><Relationship Id="rId21" Type="http://schemas.openxmlformats.org/officeDocument/2006/relationships/image" Target="../media/image11.png"/><Relationship Id="rId7" Type="http://schemas.openxmlformats.org/officeDocument/2006/relationships/customXml" Target="../ink/ink3.xml"/><Relationship Id="rId12" Type="http://schemas.openxmlformats.org/officeDocument/2006/relationships/image" Target="../media/image6.png"/><Relationship Id="rId17" Type="http://schemas.openxmlformats.org/officeDocument/2006/relationships/image" Target="../media/image9.png"/><Relationship Id="rId25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customXml" Target="../ink/ink5.xml"/><Relationship Id="rId24" Type="http://schemas.openxmlformats.org/officeDocument/2006/relationships/customXml" Target="../ink/ink11.xml"/><Relationship Id="rId5" Type="http://schemas.openxmlformats.org/officeDocument/2006/relationships/customXml" Target="../ink/ink2.xml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10" Type="http://schemas.openxmlformats.org/officeDocument/2006/relationships/image" Target="../media/image5.png"/><Relationship Id="rId19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customXml" Target="../ink/ink4.xml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794DB89A-926E-6B2B-1C7D-EF5F21635A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13" t="16149" r="61193" b="5292"/>
          <a:stretch/>
        </p:blipFill>
        <p:spPr>
          <a:xfrm>
            <a:off x="1879134" y="96080"/>
            <a:ext cx="7105475" cy="6729302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3106B8B0-5AB3-A3B1-6923-0B1954E58F2A}"/>
              </a:ext>
            </a:extLst>
          </p:cNvPr>
          <p:cNvSpPr/>
          <p:nvPr/>
        </p:nvSpPr>
        <p:spPr>
          <a:xfrm rot="2475314">
            <a:off x="4743486" y="2937024"/>
            <a:ext cx="212563" cy="1717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5C0AF010-8EA3-C2D2-5899-3F03B4E9804D}"/>
              </a:ext>
            </a:extLst>
          </p:cNvPr>
          <p:cNvSpPr/>
          <p:nvPr/>
        </p:nvSpPr>
        <p:spPr>
          <a:xfrm rot="2475314">
            <a:off x="4606949" y="3095750"/>
            <a:ext cx="212563" cy="1717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B3AB501B-141B-C2A9-5A4A-E3A92FD9ECB3}"/>
              </a:ext>
            </a:extLst>
          </p:cNvPr>
          <p:cNvSpPr/>
          <p:nvPr/>
        </p:nvSpPr>
        <p:spPr>
          <a:xfrm rot="2475314">
            <a:off x="4640007" y="2355452"/>
            <a:ext cx="212563" cy="1717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F9122128-ECC5-A171-1201-29BA1EA6ABE6}"/>
              </a:ext>
            </a:extLst>
          </p:cNvPr>
          <p:cNvSpPr/>
          <p:nvPr/>
        </p:nvSpPr>
        <p:spPr>
          <a:xfrm rot="2475314">
            <a:off x="4333877" y="2086145"/>
            <a:ext cx="212563" cy="1717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775507A5-30A0-0037-A9B7-14D7C4E14300}"/>
              </a:ext>
            </a:extLst>
          </p:cNvPr>
          <p:cNvSpPr/>
          <p:nvPr/>
        </p:nvSpPr>
        <p:spPr>
          <a:xfrm rot="2475314">
            <a:off x="3982939" y="1807345"/>
            <a:ext cx="212563" cy="1717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D00BDE4D-4AFF-CCC5-833B-6F1F4157E329}"/>
              </a:ext>
            </a:extLst>
          </p:cNvPr>
          <p:cNvSpPr/>
          <p:nvPr/>
        </p:nvSpPr>
        <p:spPr>
          <a:xfrm rot="2475314">
            <a:off x="3774613" y="2086146"/>
            <a:ext cx="212563" cy="1717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D7B3A79-01F7-5D6A-361D-5CFA0C76C2B2}"/>
              </a:ext>
            </a:extLst>
          </p:cNvPr>
          <p:cNvSpPr/>
          <p:nvPr/>
        </p:nvSpPr>
        <p:spPr>
          <a:xfrm rot="2475314">
            <a:off x="4070772" y="2355453"/>
            <a:ext cx="212563" cy="1717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E9B004F4-498E-FC8D-9267-170617E30EE9}"/>
              </a:ext>
            </a:extLst>
          </p:cNvPr>
          <p:cNvSpPr/>
          <p:nvPr/>
        </p:nvSpPr>
        <p:spPr>
          <a:xfrm rot="2475314">
            <a:off x="4376902" y="2612427"/>
            <a:ext cx="212563" cy="1717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99A39A4B-6976-EB32-FEAC-DBC19A43BD81}"/>
              </a:ext>
            </a:extLst>
          </p:cNvPr>
          <p:cNvSpPr/>
          <p:nvPr/>
        </p:nvSpPr>
        <p:spPr>
          <a:xfrm rot="2475314">
            <a:off x="5016558" y="3503043"/>
            <a:ext cx="212563" cy="1717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00" dirty="0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A49B92C3-B456-BC66-4163-76F6B259DE43}"/>
              </a:ext>
            </a:extLst>
          </p:cNvPr>
          <p:cNvSpPr/>
          <p:nvPr/>
        </p:nvSpPr>
        <p:spPr>
          <a:xfrm rot="2475314">
            <a:off x="5325590" y="3772349"/>
            <a:ext cx="212563" cy="1717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5A7F77BA-8418-BDD9-F44B-9A1E9A94BC92}"/>
              </a:ext>
            </a:extLst>
          </p:cNvPr>
          <p:cNvSpPr/>
          <p:nvPr/>
        </p:nvSpPr>
        <p:spPr>
          <a:xfrm rot="2475314">
            <a:off x="5634622" y="4041656"/>
            <a:ext cx="212563" cy="1717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76DBC0BD-245A-2FC5-C801-48088B74C2C9}"/>
              </a:ext>
            </a:extLst>
          </p:cNvPr>
          <p:cNvSpPr/>
          <p:nvPr/>
        </p:nvSpPr>
        <p:spPr>
          <a:xfrm rot="2631597">
            <a:off x="4696551" y="3796073"/>
            <a:ext cx="212563" cy="1717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/>
              <a:t>9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059F6830-E998-18FB-7805-91FB4FBC5D9C}"/>
              </a:ext>
            </a:extLst>
          </p:cNvPr>
          <p:cNvSpPr/>
          <p:nvPr/>
        </p:nvSpPr>
        <p:spPr>
          <a:xfrm rot="2475314">
            <a:off x="5005192" y="4066298"/>
            <a:ext cx="212563" cy="1717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FC26A908-1B74-25D1-5D26-B69A57BF686C}"/>
              </a:ext>
            </a:extLst>
          </p:cNvPr>
          <p:cNvSpPr/>
          <p:nvPr/>
        </p:nvSpPr>
        <p:spPr>
          <a:xfrm rot="2475314">
            <a:off x="5361549" y="4334686"/>
            <a:ext cx="212563" cy="1717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1278E2A2-0741-5311-3067-952857226D2A}"/>
              </a:ext>
            </a:extLst>
          </p:cNvPr>
          <p:cNvSpPr/>
          <p:nvPr/>
        </p:nvSpPr>
        <p:spPr>
          <a:xfrm rot="2475314">
            <a:off x="4333947" y="2086143"/>
            <a:ext cx="212563" cy="1717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7B11819B-A41E-2CF3-1DD0-1B3167DA7C3B}"/>
              </a:ext>
            </a:extLst>
          </p:cNvPr>
          <p:cNvSpPr/>
          <p:nvPr/>
        </p:nvSpPr>
        <p:spPr>
          <a:xfrm rot="2475314">
            <a:off x="4640006" y="2362273"/>
            <a:ext cx="212563" cy="1717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77CF2599-AD7A-3CEC-CAA5-13E0DD402DB5}"/>
              </a:ext>
            </a:extLst>
          </p:cNvPr>
          <p:cNvSpPr/>
          <p:nvPr/>
        </p:nvSpPr>
        <p:spPr>
          <a:xfrm rot="2475314">
            <a:off x="3774542" y="2075177"/>
            <a:ext cx="212563" cy="1717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FBC3BEF1-293A-A5F0-ECE9-7010EBFB34ED}"/>
              </a:ext>
            </a:extLst>
          </p:cNvPr>
          <p:cNvSpPr/>
          <p:nvPr/>
        </p:nvSpPr>
        <p:spPr>
          <a:xfrm rot="2475314">
            <a:off x="4075965" y="2355452"/>
            <a:ext cx="212563" cy="1717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80BA0FBE-E0C2-AD95-8B3B-B9B84B422794}"/>
              </a:ext>
            </a:extLst>
          </p:cNvPr>
          <p:cNvSpPr/>
          <p:nvPr/>
        </p:nvSpPr>
        <p:spPr>
          <a:xfrm rot="2475314">
            <a:off x="4376900" y="2609459"/>
            <a:ext cx="212563" cy="1717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8" name="TekstSylinder 37">
            <a:extLst>
              <a:ext uri="{FF2B5EF4-FFF2-40B4-BE49-F238E27FC236}">
                <a16:creationId xmlns:a16="http://schemas.microsoft.com/office/drawing/2014/main" id="{EC84D115-F88D-0365-5188-DFDBE7555D6C}"/>
              </a:ext>
            </a:extLst>
          </p:cNvPr>
          <p:cNvSpPr txBox="1"/>
          <p:nvPr/>
        </p:nvSpPr>
        <p:spPr>
          <a:xfrm rot="2252412">
            <a:off x="4932911" y="3447649"/>
            <a:ext cx="421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39" name="TekstSylinder 38">
            <a:extLst>
              <a:ext uri="{FF2B5EF4-FFF2-40B4-BE49-F238E27FC236}">
                <a16:creationId xmlns:a16="http://schemas.microsoft.com/office/drawing/2014/main" id="{3784FF91-0470-6DDC-8BDB-A0F4EC51FC99}"/>
              </a:ext>
            </a:extLst>
          </p:cNvPr>
          <p:cNvSpPr txBox="1"/>
          <p:nvPr/>
        </p:nvSpPr>
        <p:spPr>
          <a:xfrm rot="2588883">
            <a:off x="4913204" y="4070792"/>
            <a:ext cx="5536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0EE3EC81-FD3D-6360-7A7F-D2CC8268B572}"/>
              </a:ext>
            </a:extLst>
          </p:cNvPr>
          <p:cNvSpPr txBox="1"/>
          <p:nvPr/>
        </p:nvSpPr>
        <p:spPr>
          <a:xfrm rot="2426309">
            <a:off x="5222023" y="3801487"/>
            <a:ext cx="657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41" name="TekstSylinder 40">
            <a:extLst>
              <a:ext uri="{FF2B5EF4-FFF2-40B4-BE49-F238E27FC236}">
                <a16:creationId xmlns:a16="http://schemas.microsoft.com/office/drawing/2014/main" id="{7CFDA262-E0AE-4507-E129-AB3DF0E830CA}"/>
              </a:ext>
            </a:extLst>
          </p:cNvPr>
          <p:cNvSpPr txBox="1"/>
          <p:nvPr/>
        </p:nvSpPr>
        <p:spPr>
          <a:xfrm rot="2288989">
            <a:off x="5258800" y="4350173"/>
            <a:ext cx="691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42" name="TekstSylinder 41">
            <a:extLst>
              <a:ext uri="{FF2B5EF4-FFF2-40B4-BE49-F238E27FC236}">
                <a16:creationId xmlns:a16="http://schemas.microsoft.com/office/drawing/2014/main" id="{0D993D64-D1BB-13FA-29BC-53DACF582EFC}"/>
              </a:ext>
            </a:extLst>
          </p:cNvPr>
          <p:cNvSpPr txBox="1"/>
          <p:nvPr/>
        </p:nvSpPr>
        <p:spPr>
          <a:xfrm rot="2434780">
            <a:off x="5513383" y="4131876"/>
            <a:ext cx="915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43" name="TekstSylinder 42">
            <a:extLst>
              <a:ext uri="{FF2B5EF4-FFF2-40B4-BE49-F238E27FC236}">
                <a16:creationId xmlns:a16="http://schemas.microsoft.com/office/drawing/2014/main" id="{3D0056A4-DB25-CE88-C2FC-40824428C289}"/>
              </a:ext>
            </a:extLst>
          </p:cNvPr>
          <p:cNvSpPr txBox="1"/>
          <p:nvPr/>
        </p:nvSpPr>
        <p:spPr>
          <a:xfrm rot="2337226">
            <a:off x="4085721" y="1397439"/>
            <a:ext cx="1406947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dirty="0">
                <a:solidFill>
                  <a:schemeClr val="bg1"/>
                </a:solidFill>
              </a:rPr>
              <a:t>KGB2</a:t>
            </a:r>
          </a:p>
          <a:p>
            <a:pPr algn="ctr"/>
            <a:r>
              <a:rPr lang="nb-NO" sz="1400" dirty="0">
                <a:solidFill>
                  <a:schemeClr val="bg1"/>
                </a:solidFill>
              </a:rPr>
              <a:t>OBOS Miniligaen</a:t>
            </a:r>
          </a:p>
        </p:txBody>
      </p:sp>
      <p:cxnSp>
        <p:nvCxnSpPr>
          <p:cNvPr id="45" name="Rett linje 44">
            <a:extLst>
              <a:ext uri="{FF2B5EF4-FFF2-40B4-BE49-F238E27FC236}">
                <a16:creationId xmlns:a16="http://schemas.microsoft.com/office/drawing/2014/main" id="{420B5BD8-9815-051C-092C-CAB8C7EE0D7D}"/>
              </a:ext>
            </a:extLst>
          </p:cNvPr>
          <p:cNvCxnSpPr>
            <a:cxnSpLocks/>
          </p:cNvCxnSpPr>
          <p:nvPr/>
        </p:nvCxnSpPr>
        <p:spPr>
          <a:xfrm>
            <a:off x="3019719" y="1392696"/>
            <a:ext cx="586767" cy="47286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ett linje 47">
            <a:extLst>
              <a:ext uri="{FF2B5EF4-FFF2-40B4-BE49-F238E27FC236}">
                <a16:creationId xmlns:a16="http://schemas.microsoft.com/office/drawing/2014/main" id="{3892C3AF-0037-E0C2-BD95-8CBF71DE3EC3}"/>
              </a:ext>
            </a:extLst>
          </p:cNvPr>
          <p:cNvCxnSpPr>
            <a:cxnSpLocks/>
          </p:cNvCxnSpPr>
          <p:nvPr/>
        </p:nvCxnSpPr>
        <p:spPr>
          <a:xfrm>
            <a:off x="3346976" y="1047609"/>
            <a:ext cx="586767" cy="47286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kstSylinder 48">
            <a:extLst>
              <a:ext uri="{FF2B5EF4-FFF2-40B4-BE49-F238E27FC236}">
                <a16:creationId xmlns:a16="http://schemas.microsoft.com/office/drawing/2014/main" id="{0148FCDA-CBCC-DB18-5CF6-D6255A7A57E1}"/>
              </a:ext>
            </a:extLst>
          </p:cNvPr>
          <p:cNvSpPr txBox="1"/>
          <p:nvPr/>
        </p:nvSpPr>
        <p:spPr>
          <a:xfrm rot="2396122">
            <a:off x="2890501" y="1698858"/>
            <a:ext cx="690354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200" dirty="0"/>
              <a:t>KGB3-A</a:t>
            </a:r>
          </a:p>
        </p:txBody>
      </p:sp>
      <p:sp>
        <p:nvSpPr>
          <p:cNvPr id="50" name="TekstSylinder 49">
            <a:extLst>
              <a:ext uri="{FF2B5EF4-FFF2-40B4-BE49-F238E27FC236}">
                <a16:creationId xmlns:a16="http://schemas.microsoft.com/office/drawing/2014/main" id="{4234D9F4-6D26-6365-6BDB-F5338367A8F2}"/>
              </a:ext>
            </a:extLst>
          </p:cNvPr>
          <p:cNvSpPr txBox="1"/>
          <p:nvPr/>
        </p:nvSpPr>
        <p:spPr>
          <a:xfrm rot="2396122">
            <a:off x="3137077" y="1345275"/>
            <a:ext cx="756703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200" dirty="0"/>
              <a:t>KGB3-B</a:t>
            </a:r>
          </a:p>
        </p:txBody>
      </p:sp>
      <p:sp>
        <p:nvSpPr>
          <p:cNvPr id="51" name="TekstSylinder 50">
            <a:extLst>
              <a:ext uri="{FF2B5EF4-FFF2-40B4-BE49-F238E27FC236}">
                <a16:creationId xmlns:a16="http://schemas.microsoft.com/office/drawing/2014/main" id="{53F0D600-594F-D09C-2520-E419D9449397}"/>
              </a:ext>
            </a:extLst>
          </p:cNvPr>
          <p:cNvSpPr txBox="1"/>
          <p:nvPr/>
        </p:nvSpPr>
        <p:spPr>
          <a:xfrm rot="2396122">
            <a:off x="3460107" y="981695"/>
            <a:ext cx="681103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200" dirty="0"/>
              <a:t>KGB3-C</a:t>
            </a:r>
          </a:p>
        </p:txBody>
      </p:sp>
      <p:sp>
        <p:nvSpPr>
          <p:cNvPr id="52" name="TekstSylinder 51">
            <a:extLst>
              <a:ext uri="{FF2B5EF4-FFF2-40B4-BE49-F238E27FC236}">
                <a16:creationId xmlns:a16="http://schemas.microsoft.com/office/drawing/2014/main" id="{AA56388A-4F02-E18D-F5B8-4B06DAA90328}"/>
              </a:ext>
            </a:extLst>
          </p:cNvPr>
          <p:cNvSpPr txBox="1"/>
          <p:nvPr/>
        </p:nvSpPr>
        <p:spPr>
          <a:xfrm rot="2396122">
            <a:off x="4913268" y="2751895"/>
            <a:ext cx="641097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200" dirty="0"/>
              <a:t>KGB 4</a:t>
            </a:r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0338502D-527A-AA09-3D51-7E2B8DD68A0B}"/>
              </a:ext>
            </a:extLst>
          </p:cNvPr>
          <p:cNvSpPr/>
          <p:nvPr/>
        </p:nvSpPr>
        <p:spPr>
          <a:xfrm rot="2396590">
            <a:off x="3144668" y="3687192"/>
            <a:ext cx="553443" cy="34496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8604E60D-838C-CFCC-DD8A-8B27150220AC}"/>
              </a:ext>
            </a:extLst>
          </p:cNvPr>
          <p:cNvSpPr/>
          <p:nvPr/>
        </p:nvSpPr>
        <p:spPr>
          <a:xfrm rot="2396590">
            <a:off x="2858443" y="4043893"/>
            <a:ext cx="553443" cy="34496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E5341752-D029-3AA5-12C3-704DFFD99BA8}"/>
              </a:ext>
            </a:extLst>
          </p:cNvPr>
          <p:cNvSpPr/>
          <p:nvPr/>
        </p:nvSpPr>
        <p:spPr>
          <a:xfrm rot="2396590">
            <a:off x="3681056" y="4138723"/>
            <a:ext cx="553443" cy="34496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7" name="Rektangel 56">
            <a:extLst>
              <a:ext uri="{FF2B5EF4-FFF2-40B4-BE49-F238E27FC236}">
                <a16:creationId xmlns:a16="http://schemas.microsoft.com/office/drawing/2014/main" id="{63CE8134-5A62-3E8F-628C-86072558F4AD}"/>
              </a:ext>
            </a:extLst>
          </p:cNvPr>
          <p:cNvSpPr/>
          <p:nvPr/>
        </p:nvSpPr>
        <p:spPr>
          <a:xfrm rot="2396590">
            <a:off x="3392184" y="4485851"/>
            <a:ext cx="553443" cy="34496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8" name="Rektangel 57">
            <a:extLst>
              <a:ext uri="{FF2B5EF4-FFF2-40B4-BE49-F238E27FC236}">
                <a16:creationId xmlns:a16="http://schemas.microsoft.com/office/drawing/2014/main" id="{94B984E3-7149-07AE-C2ED-297CBACBECEA}"/>
              </a:ext>
            </a:extLst>
          </p:cNvPr>
          <p:cNvSpPr/>
          <p:nvPr/>
        </p:nvSpPr>
        <p:spPr>
          <a:xfrm rot="18905292">
            <a:off x="4654343" y="4799688"/>
            <a:ext cx="560498" cy="3297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59" name="TekstSylinder 58">
            <a:extLst>
              <a:ext uri="{FF2B5EF4-FFF2-40B4-BE49-F238E27FC236}">
                <a16:creationId xmlns:a16="http://schemas.microsoft.com/office/drawing/2014/main" id="{E96A2E2A-DC5F-18A3-29DE-92BD9D5D8040}"/>
              </a:ext>
            </a:extLst>
          </p:cNvPr>
          <p:cNvSpPr txBox="1"/>
          <p:nvPr/>
        </p:nvSpPr>
        <p:spPr>
          <a:xfrm rot="2355013">
            <a:off x="2489076" y="4586937"/>
            <a:ext cx="1265822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600" dirty="0" err="1"/>
              <a:t>Gressbingen</a:t>
            </a:r>
            <a:endParaRPr lang="nb-NO" sz="1600" dirty="0"/>
          </a:p>
        </p:txBody>
      </p:sp>
      <p:sp>
        <p:nvSpPr>
          <p:cNvPr id="60" name="TekstSylinder 59">
            <a:extLst>
              <a:ext uri="{FF2B5EF4-FFF2-40B4-BE49-F238E27FC236}">
                <a16:creationId xmlns:a16="http://schemas.microsoft.com/office/drawing/2014/main" id="{512201CD-D7DF-28A7-AE48-48787F17C2A3}"/>
              </a:ext>
            </a:extLst>
          </p:cNvPr>
          <p:cNvSpPr txBox="1"/>
          <p:nvPr/>
        </p:nvSpPr>
        <p:spPr>
          <a:xfrm rot="2368523">
            <a:off x="5365019" y="3391952"/>
            <a:ext cx="1246564" cy="49244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1400" dirty="0">
                <a:solidFill>
                  <a:schemeClr val="bg1"/>
                </a:solidFill>
              </a:rPr>
              <a:t>KGB1</a:t>
            </a:r>
            <a:endParaRPr lang="nb-NO" dirty="0">
              <a:solidFill>
                <a:schemeClr val="bg1"/>
              </a:solidFill>
            </a:endParaRPr>
          </a:p>
          <a:p>
            <a:pPr algn="ctr"/>
            <a:r>
              <a:rPr lang="nb-NO" sz="1200" dirty="0">
                <a:solidFill>
                  <a:schemeClr val="bg1"/>
                </a:solidFill>
              </a:rPr>
              <a:t>OBOS Miniligaen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6" name="Håndskrift 65">
                <a:extLst>
                  <a:ext uri="{FF2B5EF4-FFF2-40B4-BE49-F238E27FC236}">
                    <a16:creationId xmlns:a16="http://schemas.microsoft.com/office/drawing/2014/main" id="{F944ACCB-6099-4D40-B998-1893A0F8AE08}"/>
                  </a:ext>
                </a:extLst>
              </p14:cNvPr>
              <p14:cNvContentPartPr/>
              <p14:nvPr/>
            </p14:nvContentPartPr>
            <p14:xfrm>
              <a:off x="3625600" y="5024609"/>
              <a:ext cx="376200" cy="505080"/>
            </p14:xfrm>
          </p:contentPart>
        </mc:Choice>
        <mc:Fallback>
          <p:pic>
            <p:nvPicPr>
              <p:cNvPr id="66" name="Håndskrift 65">
                <a:extLst>
                  <a:ext uri="{FF2B5EF4-FFF2-40B4-BE49-F238E27FC236}">
                    <a16:creationId xmlns:a16="http://schemas.microsoft.com/office/drawing/2014/main" id="{F944ACCB-6099-4D40-B998-1893A0F8AE0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07600" y="5006969"/>
                <a:ext cx="411840" cy="54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7" name="Håndskrift 66">
                <a:extLst>
                  <a:ext uri="{FF2B5EF4-FFF2-40B4-BE49-F238E27FC236}">
                    <a16:creationId xmlns:a16="http://schemas.microsoft.com/office/drawing/2014/main" id="{7C3578ED-C85E-2162-2C44-76DCB46071BE}"/>
                  </a:ext>
                </a:extLst>
              </p14:cNvPr>
              <p14:cNvContentPartPr/>
              <p14:nvPr/>
            </p14:nvContentPartPr>
            <p14:xfrm>
              <a:off x="3787960" y="5234489"/>
              <a:ext cx="381240" cy="290520"/>
            </p14:xfrm>
          </p:contentPart>
        </mc:Choice>
        <mc:Fallback>
          <p:pic>
            <p:nvPicPr>
              <p:cNvPr id="67" name="Håndskrift 66">
                <a:extLst>
                  <a:ext uri="{FF2B5EF4-FFF2-40B4-BE49-F238E27FC236}">
                    <a16:creationId xmlns:a16="http://schemas.microsoft.com/office/drawing/2014/main" id="{7C3578ED-C85E-2162-2C44-76DCB46071B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70320" y="5216849"/>
                <a:ext cx="416880" cy="32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uppe 71">
            <a:extLst>
              <a:ext uri="{FF2B5EF4-FFF2-40B4-BE49-F238E27FC236}">
                <a16:creationId xmlns:a16="http://schemas.microsoft.com/office/drawing/2014/main" id="{09FC6A2C-B370-A06D-ADE2-E0F4197A6CE9}"/>
              </a:ext>
            </a:extLst>
          </p:cNvPr>
          <p:cNvGrpSpPr/>
          <p:nvPr/>
        </p:nvGrpSpPr>
        <p:grpSpPr>
          <a:xfrm>
            <a:off x="4118440" y="4999769"/>
            <a:ext cx="104400" cy="201600"/>
            <a:chOff x="4118440" y="4999769"/>
            <a:chExt cx="104400" cy="20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0" name="Håndskrift 69">
                  <a:extLst>
                    <a:ext uri="{FF2B5EF4-FFF2-40B4-BE49-F238E27FC236}">
                      <a16:creationId xmlns:a16="http://schemas.microsoft.com/office/drawing/2014/main" id="{61C67927-D6B0-A701-67EF-2552114C01F9}"/>
                    </a:ext>
                  </a:extLst>
                </p14:cNvPr>
                <p14:cNvContentPartPr/>
                <p14:nvPr/>
              </p14:nvContentPartPr>
              <p14:xfrm>
                <a:off x="4118440" y="4999769"/>
                <a:ext cx="104400" cy="181800"/>
              </p14:xfrm>
            </p:contentPart>
          </mc:Choice>
          <mc:Fallback>
            <p:pic>
              <p:nvPicPr>
                <p:cNvPr id="70" name="Håndskrift 69">
                  <a:extLst>
                    <a:ext uri="{FF2B5EF4-FFF2-40B4-BE49-F238E27FC236}">
                      <a16:creationId xmlns:a16="http://schemas.microsoft.com/office/drawing/2014/main" id="{61C67927-D6B0-A701-67EF-2552114C01F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100800" y="4981769"/>
                  <a:ext cx="1400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1" name="Håndskrift 70">
                  <a:extLst>
                    <a:ext uri="{FF2B5EF4-FFF2-40B4-BE49-F238E27FC236}">
                      <a16:creationId xmlns:a16="http://schemas.microsoft.com/office/drawing/2014/main" id="{B08CCB31-A0EB-CD18-EA9B-6BA42E96E1D5}"/>
                    </a:ext>
                  </a:extLst>
                </p14:cNvPr>
                <p14:cNvContentPartPr/>
                <p14:nvPr/>
              </p14:nvContentPartPr>
              <p14:xfrm>
                <a:off x="4194040" y="5199569"/>
                <a:ext cx="360" cy="1800"/>
              </p14:xfrm>
            </p:contentPart>
          </mc:Choice>
          <mc:Fallback>
            <p:pic>
              <p:nvPicPr>
                <p:cNvPr id="71" name="Håndskrift 70">
                  <a:extLst>
                    <a:ext uri="{FF2B5EF4-FFF2-40B4-BE49-F238E27FC236}">
                      <a16:creationId xmlns:a16="http://schemas.microsoft.com/office/drawing/2014/main" id="{B08CCB31-A0EB-CD18-EA9B-6BA42E96E1D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176400" y="5181569"/>
                  <a:ext cx="36000" cy="3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3" name="Håndskrift 72">
                <a:extLst>
                  <a:ext uri="{FF2B5EF4-FFF2-40B4-BE49-F238E27FC236}">
                    <a16:creationId xmlns:a16="http://schemas.microsoft.com/office/drawing/2014/main" id="{C7FFBDBE-D052-4EC2-13B2-FB861F39716C}"/>
                  </a:ext>
                </a:extLst>
              </p14:cNvPr>
              <p14:cNvContentPartPr/>
              <p14:nvPr/>
            </p14:nvContentPartPr>
            <p14:xfrm>
              <a:off x="4019080" y="5016329"/>
              <a:ext cx="91800" cy="9000"/>
            </p14:xfrm>
          </p:contentPart>
        </mc:Choice>
        <mc:Fallback>
          <p:pic>
            <p:nvPicPr>
              <p:cNvPr id="73" name="Håndskrift 72">
                <a:extLst>
                  <a:ext uri="{FF2B5EF4-FFF2-40B4-BE49-F238E27FC236}">
                    <a16:creationId xmlns:a16="http://schemas.microsoft.com/office/drawing/2014/main" id="{C7FFBDBE-D052-4EC2-13B2-FB861F39716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001080" y="4998689"/>
                <a:ext cx="127440" cy="44640"/>
              </a:xfrm>
              <a:prstGeom prst="rect">
                <a:avLst/>
              </a:prstGeom>
            </p:spPr>
          </p:pic>
        </mc:Fallback>
      </mc:AlternateContent>
      <p:cxnSp>
        <p:nvCxnSpPr>
          <p:cNvPr id="77" name="Rett linje 76">
            <a:extLst>
              <a:ext uri="{FF2B5EF4-FFF2-40B4-BE49-F238E27FC236}">
                <a16:creationId xmlns:a16="http://schemas.microsoft.com/office/drawing/2014/main" id="{501AC74F-2300-24BC-175C-C4695D557E7D}"/>
              </a:ext>
            </a:extLst>
          </p:cNvPr>
          <p:cNvCxnSpPr/>
          <p:nvPr/>
        </p:nvCxnSpPr>
        <p:spPr>
          <a:xfrm>
            <a:off x="4001800" y="5379749"/>
            <a:ext cx="116640" cy="52610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kstSylinder 77">
            <a:extLst>
              <a:ext uri="{FF2B5EF4-FFF2-40B4-BE49-F238E27FC236}">
                <a16:creationId xmlns:a16="http://schemas.microsoft.com/office/drawing/2014/main" id="{D7EA4AC6-08B3-6AA6-9CB3-B162A02116A3}"/>
              </a:ext>
            </a:extLst>
          </p:cNvPr>
          <p:cNvSpPr txBox="1"/>
          <p:nvPr/>
        </p:nvSpPr>
        <p:spPr>
          <a:xfrm>
            <a:off x="3606486" y="5912145"/>
            <a:ext cx="969129" cy="5232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400" dirty="0">
                <a:solidFill>
                  <a:schemeClr val="bg1"/>
                </a:solidFill>
              </a:rPr>
              <a:t>Brakka/</a:t>
            </a:r>
          </a:p>
          <a:p>
            <a:pPr algn="ctr"/>
            <a:r>
              <a:rPr lang="nb-NO" sz="1400" dirty="0">
                <a:solidFill>
                  <a:schemeClr val="bg1"/>
                </a:solidFill>
              </a:rPr>
              <a:t>sekretariat</a:t>
            </a:r>
          </a:p>
        </p:txBody>
      </p:sp>
      <p:pic>
        <p:nvPicPr>
          <p:cNvPr id="1026" name="Picture 2" descr="Skilt for merking av førstehjelp 15x 15 cm - Røde Kors Førstehjelp - Størst  på førstehjelp i Norge">
            <a:extLst>
              <a:ext uri="{FF2B5EF4-FFF2-40B4-BE49-F238E27FC236}">
                <a16:creationId xmlns:a16="http://schemas.microsoft.com/office/drawing/2014/main" id="{399F5945-9FD5-08DE-3000-1A964CDB4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114" y="3860192"/>
            <a:ext cx="614440" cy="61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ktangel 78">
            <a:extLst>
              <a:ext uri="{FF2B5EF4-FFF2-40B4-BE49-F238E27FC236}">
                <a16:creationId xmlns:a16="http://schemas.microsoft.com/office/drawing/2014/main" id="{7F70FE4C-156E-DB78-0E62-B75133052E1A}"/>
              </a:ext>
            </a:extLst>
          </p:cNvPr>
          <p:cNvSpPr/>
          <p:nvPr/>
        </p:nvSpPr>
        <p:spPr>
          <a:xfrm rot="19193559">
            <a:off x="5153087" y="4970947"/>
            <a:ext cx="214826" cy="19998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81" name="Rett linje 80">
            <a:extLst>
              <a:ext uri="{FF2B5EF4-FFF2-40B4-BE49-F238E27FC236}">
                <a16:creationId xmlns:a16="http://schemas.microsoft.com/office/drawing/2014/main" id="{4893E828-3023-91F1-12DB-D0DBC069C698}"/>
              </a:ext>
            </a:extLst>
          </p:cNvPr>
          <p:cNvCxnSpPr>
            <a:cxnSpLocks/>
            <a:stCxn id="1026" idx="1"/>
            <a:endCxn id="79" idx="1"/>
          </p:cNvCxnSpPr>
          <p:nvPr/>
        </p:nvCxnSpPr>
        <p:spPr>
          <a:xfrm flipH="1">
            <a:off x="5178346" y="4169580"/>
            <a:ext cx="1886768" cy="97055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uppe 91">
            <a:extLst>
              <a:ext uri="{FF2B5EF4-FFF2-40B4-BE49-F238E27FC236}">
                <a16:creationId xmlns:a16="http://schemas.microsoft.com/office/drawing/2014/main" id="{905C3012-0796-8E21-AC9B-23838AAB0322}"/>
              </a:ext>
            </a:extLst>
          </p:cNvPr>
          <p:cNvGrpSpPr/>
          <p:nvPr/>
        </p:nvGrpSpPr>
        <p:grpSpPr>
          <a:xfrm>
            <a:off x="4345240" y="4337009"/>
            <a:ext cx="459360" cy="234720"/>
            <a:chOff x="4345240" y="4337009"/>
            <a:chExt cx="459360" cy="23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7" name="Håndskrift 86">
                  <a:extLst>
                    <a:ext uri="{FF2B5EF4-FFF2-40B4-BE49-F238E27FC236}">
                      <a16:creationId xmlns:a16="http://schemas.microsoft.com/office/drawing/2014/main" id="{F25A8A57-3F6D-8E9A-44B9-97FD7FE5E4D9}"/>
                    </a:ext>
                  </a:extLst>
                </p14:cNvPr>
                <p14:cNvContentPartPr/>
                <p14:nvPr/>
              </p14:nvContentPartPr>
              <p14:xfrm>
                <a:off x="4345240" y="4348169"/>
                <a:ext cx="204840" cy="223560"/>
              </p14:xfrm>
            </p:contentPart>
          </mc:Choice>
          <mc:Fallback>
            <p:pic>
              <p:nvPicPr>
                <p:cNvPr id="87" name="Håndskrift 86">
                  <a:extLst>
                    <a:ext uri="{FF2B5EF4-FFF2-40B4-BE49-F238E27FC236}">
                      <a16:creationId xmlns:a16="http://schemas.microsoft.com/office/drawing/2014/main" id="{F25A8A57-3F6D-8E9A-44B9-97FD7FE5E4D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327600" y="4330529"/>
                  <a:ext cx="24048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88" name="Håndskrift 87">
                  <a:extLst>
                    <a:ext uri="{FF2B5EF4-FFF2-40B4-BE49-F238E27FC236}">
                      <a16:creationId xmlns:a16="http://schemas.microsoft.com/office/drawing/2014/main" id="{3817861F-05D6-B9CA-67A1-16E8E61EB197}"/>
                    </a:ext>
                  </a:extLst>
                </p14:cNvPr>
                <p14:cNvContentPartPr/>
                <p14:nvPr/>
              </p14:nvContentPartPr>
              <p14:xfrm>
                <a:off x="4554760" y="4337009"/>
                <a:ext cx="360" cy="360"/>
              </p14:xfrm>
            </p:contentPart>
          </mc:Choice>
          <mc:Fallback>
            <p:pic>
              <p:nvPicPr>
                <p:cNvPr id="88" name="Håndskrift 87">
                  <a:extLst>
                    <a:ext uri="{FF2B5EF4-FFF2-40B4-BE49-F238E27FC236}">
                      <a16:creationId xmlns:a16="http://schemas.microsoft.com/office/drawing/2014/main" id="{3817861F-05D6-B9CA-67A1-16E8E61EB19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537120" y="431900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90" name="Håndskrift 89">
                  <a:extLst>
                    <a:ext uri="{FF2B5EF4-FFF2-40B4-BE49-F238E27FC236}">
                      <a16:creationId xmlns:a16="http://schemas.microsoft.com/office/drawing/2014/main" id="{9B7F61C9-780F-A4CA-8E96-86923E002F0F}"/>
                    </a:ext>
                  </a:extLst>
                </p14:cNvPr>
                <p14:cNvContentPartPr/>
                <p14:nvPr/>
              </p14:nvContentPartPr>
              <p14:xfrm>
                <a:off x="4588600" y="4353569"/>
                <a:ext cx="216000" cy="210240"/>
              </p14:xfrm>
            </p:contentPart>
          </mc:Choice>
          <mc:Fallback>
            <p:pic>
              <p:nvPicPr>
                <p:cNvPr id="90" name="Håndskrift 89">
                  <a:extLst>
                    <a:ext uri="{FF2B5EF4-FFF2-40B4-BE49-F238E27FC236}">
                      <a16:creationId xmlns:a16="http://schemas.microsoft.com/office/drawing/2014/main" id="{9B7F61C9-780F-A4CA-8E96-86923E002F0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570600" y="4335569"/>
                  <a:ext cx="251640" cy="24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91" name="Håndskrift 90">
                <a:extLst>
                  <a:ext uri="{FF2B5EF4-FFF2-40B4-BE49-F238E27FC236}">
                    <a16:creationId xmlns:a16="http://schemas.microsoft.com/office/drawing/2014/main" id="{37526B39-EC84-1A0B-4117-18DF6C8E26BD}"/>
                  </a:ext>
                </a:extLst>
              </p14:cNvPr>
              <p14:cNvContentPartPr/>
              <p14:nvPr/>
            </p14:nvContentPartPr>
            <p14:xfrm>
              <a:off x="4572400" y="4588289"/>
              <a:ext cx="217800" cy="277200"/>
            </p14:xfrm>
          </p:contentPart>
        </mc:Choice>
        <mc:Fallback>
          <p:pic>
            <p:nvPicPr>
              <p:cNvPr id="91" name="Håndskrift 90">
                <a:extLst>
                  <a:ext uri="{FF2B5EF4-FFF2-40B4-BE49-F238E27FC236}">
                    <a16:creationId xmlns:a16="http://schemas.microsoft.com/office/drawing/2014/main" id="{37526B39-EC84-1A0B-4117-18DF6C8E26B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554400" y="4570649"/>
                <a:ext cx="253440" cy="31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Gruppe 94">
            <a:extLst>
              <a:ext uri="{FF2B5EF4-FFF2-40B4-BE49-F238E27FC236}">
                <a16:creationId xmlns:a16="http://schemas.microsoft.com/office/drawing/2014/main" id="{8A736695-B1A5-CF1D-68C2-952F7D133B14}"/>
              </a:ext>
            </a:extLst>
          </p:cNvPr>
          <p:cNvGrpSpPr/>
          <p:nvPr/>
        </p:nvGrpSpPr>
        <p:grpSpPr>
          <a:xfrm>
            <a:off x="4328680" y="4554809"/>
            <a:ext cx="233280" cy="295920"/>
            <a:chOff x="4328680" y="4554809"/>
            <a:chExt cx="233280" cy="29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93" name="Håndskrift 92">
                  <a:extLst>
                    <a:ext uri="{FF2B5EF4-FFF2-40B4-BE49-F238E27FC236}">
                      <a16:creationId xmlns:a16="http://schemas.microsoft.com/office/drawing/2014/main" id="{5A6A352A-C846-2DC7-42DB-AB742EBA5409}"/>
                    </a:ext>
                  </a:extLst>
                </p14:cNvPr>
                <p14:cNvContentPartPr/>
                <p14:nvPr/>
              </p14:nvContentPartPr>
              <p14:xfrm>
                <a:off x="4328680" y="4646969"/>
                <a:ext cx="233280" cy="203760"/>
              </p14:xfrm>
            </p:contentPart>
          </mc:Choice>
          <mc:Fallback>
            <p:pic>
              <p:nvPicPr>
                <p:cNvPr id="93" name="Håndskrift 92">
                  <a:extLst>
                    <a:ext uri="{FF2B5EF4-FFF2-40B4-BE49-F238E27FC236}">
                      <a16:creationId xmlns:a16="http://schemas.microsoft.com/office/drawing/2014/main" id="{5A6A352A-C846-2DC7-42DB-AB742EBA540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310680" y="4629329"/>
                  <a:ext cx="26892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94" name="Håndskrift 93">
                  <a:extLst>
                    <a:ext uri="{FF2B5EF4-FFF2-40B4-BE49-F238E27FC236}">
                      <a16:creationId xmlns:a16="http://schemas.microsoft.com/office/drawing/2014/main" id="{E89E316B-7D1C-2C67-EAB1-9329AB8E5D46}"/>
                    </a:ext>
                  </a:extLst>
                </p14:cNvPr>
                <p14:cNvContentPartPr/>
                <p14:nvPr/>
              </p14:nvContentPartPr>
              <p14:xfrm>
                <a:off x="4336600" y="4554809"/>
                <a:ext cx="9000" cy="57600"/>
              </p14:xfrm>
            </p:contentPart>
          </mc:Choice>
          <mc:Fallback>
            <p:pic>
              <p:nvPicPr>
                <p:cNvPr id="94" name="Håndskrift 93">
                  <a:extLst>
                    <a:ext uri="{FF2B5EF4-FFF2-40B4-BE49-F238E27FC236}">
                      <a16:creationId xmlns:a16="http://schemas.microsoft.com/office/drawing/2014/main" id="{E89E316B-7D1C-2C67-EAB1-9329AB8E5D4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318960" y="4537169"/>
                  <a:ext cx="44640" cy="93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024" name="Håndskrift 1023">
                <a:extLst>
                  <a:ext uri="{FF2B5EF4-FFF2-40B4-BE49-F238E27FC236}">
                    <a16:creationId xmlns:a16="http://schemas.microsoft.com/office/drawing/2014/main" id="{E46ECB28-E0AC-D87A-7DD8-4F1E778F8C20}"/>
                  </a:ext>
                </a:extLst>
              </p14:cNvPr>
              <p14:cNvContentPartPr/>
              <p14:nvPr/>
            </p14:nvContentPartPr>
            <p14:xfrm>
              <a:off x="3916494" y="4738812"/>
              <a:ext cx="205200" cy="250920"/>
            </p14:xfrm>
          </p:contentPart>
        </mc:Choice>
        <mc:Fallback>
          <p:pic>
            <p:nvPicPr>
              <p:cNvPr id="1024" name="Håndskrift 1023">
                <a:extLst>
                  <a:ext uri="{FF2B5EF4-FFF2-40B4-BE49-F238E27FC236}">
                    <a16:creationId xmlns:a16="http://schemas.microsoft.com/office/drawing/2014/main" id="{E46ECB28-E0AC-D87A-7DD8-4F1E778F8C2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898854" y="4720812"/>
                <a:ext cx="240840" cy="286560"/>
              </a:xfrm>
              <a:prstGeom prst="rect">
                <a:avLst/>
              </a:prstGeom>
            </p:spPr>
          </p:pic>
        </mc:Fallback>
      </mc:AlternateContent>
      <p:sp>
        <p:nvSpPr>
          <p:cNvPr id="1025" name="TekstSylinder 1024">
            <a:extLst>
              <a:ext uri="{FF2B5EF4-FFF2-40B4-BE49-F238E27FC236}">
                <a16:creationId xmlns:a16="http://schemas.microsoft.com/office/drawing/2014/main" id="{184816DB-CC6B-2C9A-50B4-7E9F85237732}"/>
              </a:ext>
            </a:extLst>
          </p:cNvPr>
          <p:cNvSpPr txBox="1"/>
          <p:nvPr/>
        </p:nvSpPr>
        <p:spPr>
          <a:xfrm rot="21168822">
            <a:off x="2421120" y="5168137"/>
            <a:ext cx="861003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b-NO" sz="1400" dirty="0"/>
              <a:t>Premie-</a:t>
            </a:r>
          </a:p>
          <a:p>
            <a:r>
              <a:rPr lang="nb-NO" sz="1400" dirty="0"/>
              <a:t>utdeling</a:t>
            </a:r>
          </a:p>
        </p:txBody>
      </p:sp>
      <p:cxnSp>
        <p:nvCxnSpPr>
          <p:cNvPr id="1028" name="Rett linje 1027">
            <a:extLst>
              <a:ext uri="{FF2B5EF4-FFF2-40B4-BE49-F238E27FC236}">
                <a16:creationId xmlns:a16="http://schemas.microsoft.com/office/drawing/2014/main" id="{DFD32B71-3167-9BB5-0DAB-F5247656CAD1}"/>
              </a:ext>
            </a:extLst>
          </p:cNvPr>
          <p:cNvCxnSpPr>
            <a:cxnSpLocks/>
          </p:cNvCxnSpPr>
          <p:nvPr/>
        </p:nvCxnSpPr>
        <p:spPr>
          <a:xfrm flipV="1">
            <a:off x="3124969" y="4939316"/>
            <a:ext cx="815642" cy="562413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0" name="TekstSylinder 1029">
            <a:extLst>
              <a:ext uri="{FF2B5EF4-FFF2-40B4-BE49-F238E27FC236}">
                <a16:creationId xmlns:a16="http://schemas.microsoft.com/office/drawing/2014/main" id="{4B54E578-3A51-0045-AD88-E5BCD46E3326}"/>
              </a:ext>
            </a:extLst>
          </p:cNvPr>
          <p:cNvSpPr txBox="1"/>
          <p:nvPr/>
        </p:nvSpPr>
        <p:spPr>
          <a:xfrm>
            <a:off x="4174231" y="5483134"/>
            <a:ext cx="867807" cy="307777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r>
              <a:rPr lang="nb-NO" sz="1400" dirty="0">
                <a:solidFill>
                  <a:schemeClr val="bg1"/>
                </a:solidFill>
              </a:rPr>
              <a:t>Klubbhus</a:t>
            </a:r>
          </a:p>
        </p:txBody>
      </p:sp>
      <p:sp>
        <p:nvSpPr>
          <p:cNvPr id="1031" name="TekstSylinder 1030">
            <a:extLst>
              <a:ext uri="{FF2B5EF4-FFF2-40B4-BE49-F238E27FC236}">
                <a16:creationId xmlns:a16="http://schemas.microsoft.com/office/drawing/2014/main" id="{17734973-F133-0F01-A006-B8590938CAC4}"/>
              </a:ext>
            </a:extLst>
          </p:cNvPr>
          <p:cNvSpPr txBox="1"/>
          <p:nvPr/>
        </p:nvSpPr>
        <p:spPr>
          <a:xfrm rot="18604190">
            <a:off x="2331008" y="903552"/>
            <a:ext cx="1265822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1600" dirty="0"/>
              <a:t>KGB 3</a:t>
            </a:r>
          </a:p>
        </p:txBody>
      </p:sp>
      <p:cxnSp>
        <p:nvCxnSpPr>
          <p:cNvPr id="1033" name="Rett linje 1032">
            <a:extLst>
              <a:ext uri="{FF2B5EF4-FFF2-40B4-BE49-F238E27FC236}">
                <a16:creationId xmlns:a16="http://schemas.microsoft.com/office/drawing/2014/main" id="{E222624A-2AF7-CAC3-A84C-DBD833537A4B}"/>
              </a:ext>
            </a:extLst>
          </p:cNvPr>
          <p:cNvCxnSpPr>
            <a:endCxn id="1030" idx="0"/>
          </p:cNvCxnSpPr>
          <p:nvPr/>
        </p:nvCxnSpPr>
        <p:spPr>
          <a:xfrm>
            <a:off x="4550080" y="4838543"/>
            <a:ext cx="58055" cy="644591"/>
          </a:xfrm>
          <a:prstGeom prst="line">
            <a:avLst/>
          </a:prstGeom>
          <a:ln w="571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TekstSylinder 1033">
            <a:extLst>
              <a:ext uri="{FF2B5EF4-FFF2-40B4-BE49-F238E27FC236}">
                <a16:creationId xmlns:a16="http://schemas.microsoft.com/office/drawing/2014/main" id="{81C7F49E-A092-472C-B51B-3017F890441E}"/>
              </a:ext>
            </a:extLst>
          </p:cNvPr>
          <p:cNvSpPr txBox="1"/>
          <p:nvPr/>
        </p:nvSpPr>
        <p:spPr>
          <a:xfrm rot="2381151">
            <a:off x="2761462" y="2816109"/>
            <a:ext cx="190060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VALLEFESTIVALEN</a:t>
            </a:r>
          </a:p>
        </p:txBody>
      </p:sp>
      <p:sp>
        <p:nvSpPr>
          <p:cNvPr id="1042" name="TekstSylinder 1041">
            <a:extLst>
              <a:ext uri="{FF2B5EF4-FFF2-40B4-BE49-F238E27FC236}">
                <a16:creationId xmlns:a16="http://schemas.microsoft.com/office/drawing/2014/main" id="{090D6A1C-B44F-4AD6-F59B-3F73A897FA35}"/>
              </a:ext>
            </a:extLst>
          </p:cNvPr>
          <p:cNvSpPr txBox="1"/>
          <p:nvPr/>
        </p:nvSpPr>
        <p:spPr>
          <a:xfrm>
            <a:off x="6182686" y="5216617"/>
            <a:ext cx="1258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  <a:highlight>
                  <a:srgbClr val="000000"/>
                </a:highlight>
              </a:rPr>
              <a:t>Vallhall</a:t>
            </a:r>
          </a:p>
        </p:txBody>
      </p:sp>
    </p:spTree>
    <p:extLst>
      <p:ext uri="{BB962C8B-B14F-4D97-AF65-F5344CB8AC3E}">
        <p14:creationId xmlns:p14="http://schemas.microsoft.com/office/powerpoint/2010/main" val="151555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41</Words>
  <Application>Microsoft Office PowerPoint</Application>
  <PresentationFormat>Widescreen</PresentationFormat>
  <Paragraphs>36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Office-tema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Frank Ove Hansen</dc:creator>
  <cp:lastModifiedBy>Frank Ove Hansen</cp:lastModifiedBy>
  <cp:revision>8</cp:revision>
  <dcterms:created xsi:type="dcterms:W3CDTF">2023-06-08T17:16:46Z</dcterms:created>
  <dcterms:modified xsi:type="dcterms:W3CDTF">2023-06-08T18:30:50Z</dcterms:modified>
</cp:coreProperties>
</file>