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9926638" cy="143557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Burklint" userId="cbd4177e-4fa7-401a-b78b-09ee737a87aa" providerId="ADAL" clId="{DF4E43A4-D113-4192-A2A5-F96CA6054E97}"/>
    <pc:docChg chg="undo custSel modSld">
      <pc:chgData name="Magnus Burklint" userId="cbd4177e-4fa7-401a-b78b-09ee737a87aa" providerId="ADAL" clId="{DF4E43A4-D113-4192-A2A5-F96CA6054E97}" dt="2024-02-27T07:34:20.765" v="89" actId="207"/>
      <pc:docMkLst>
        <pc:docMk/>
      </pc:docMkLst>
      <pc:sldChg chg="addSp delSp modSp mod">
        <pc:chgData name="Magnus Burklint" userId="cbd4177e-4fa7-401a-b78b-09ee737a87aa" providerId="ADAL" clId="{DF4E43A4-D113-4192-A2A5-F96CA6054E97}" dt="2024-02-27T07:34:20.765" v="89" actId="207"/>
        <pc:sldMkLst>
          <pc:docMk/>
          <pc:sldMk cId="250376252" sldId="257"/>
        </pc:sldMkLst>
        <pc:spChg chg="mod">
          <ac:chgData name="Magnus Burklint" userId="cbd4177e-4fa7-401a-b78b-09ee737a87aa" providerId="ADAL" clId="{DF4E43A4-D113-4192-A2A5-F96CA6054E97}" dt="2024-02-27T07:33:19.729" v="74" actId="207"/>
          <ac:spMkLst>
            <pc:docMk/>
            <pc:sldMk cId="250376252" sldId="257"/>
            <ac:spMk id="6" creationId="{3A1C90AB-DCF3-4C6A-9DFF-EB6F6B89B2F3}"/>
          </ac:spMkLst>
        </pc:spChg>
        <pc:spChg chg="mod">
          <ac:chgData name="Magnus Burklint" userId="cbd4177e-4fa7-401a-b78b-09ee737a87aa" providerId="ADAL" clId="{DF4E43A4-D113-4192-A2A5-F96CA6054E97}" dt="2024-02-27T07:34:20.765" v="89" actId="207"/>
          <ac:spMkLst>
            <pc:docMk/>
            <pc:sldMk cId="250376252" sldId="257"/>
            <ac:spMk id="8" creationId="{ADEBF7B2-1639-4399-A80F-F5A248CB65F8}"/>
          </ac:spMkLst>
        </pc:spChg>
        <pc:spChg chg="mod">
          <ac:chgData name="Magnus Burklint" userId="cbd4177e-4fa7-401a-b78b-09ee737a87aa" providerId="ADAL" clId="{DF4E43A4-D113-4192-A2A5-F96CA6054E97}" dt="2024-02-27T07:32:45.854" v="64" actId="1076"/>
          <ac:spMkLst>
            <pc:docMk/>
            <pc:sldMk cId="250376252" sldId="257"/>
            <ac:spMk id="10" creationId="{9C1E914E-2F18-4804-AC35-FD6EA627ACEA}"/>
          </ac:spMkLst>
        </pc:spChg>
        <pc:spChg chg="mod">
          <ac:chgData name="Magnus Burklint" userId="cbd4177e-4fa7-401a-b78b-09ee737a87aa" providerId="ADAL" clId="{DF4E43A4-D113-4192-A2A5-F96CA6054E97}" dt="2024-02-27T07:33:41.924" v="81" actId="207"/>
          <ac:spMkLst>
            <pc:docMk/>
            <pc:sldMk cId="250376252" sldId="257"/>
            <ac:spMk id="11" creationId="{91A975F7-A51B-498F-B744-C6DED28E4EEC}"/>
          </ac:spMkLst>
        </pc:spChg>
        <pc:spChg chg="mod">
          <ac:chgData name="Magnus Burklint" userId="cbd4177e-4fa7-401a-b78b-09ee737a87aa" providerId="ADAL" clId="{DF4E43A4-D113-4192-A2A5-F96CA6054E97}" dt="2024-02-27T07:30:02.379" v="15" actId="1076"/>
          <ac:spMkLst>
            <pc:docMk/>
            <pc:sldMk cId="250376252" sldId="257"/>
            <ac:spMk id="12" creationId="{271EBC75-1A77-4CA8-860A-F4B5EED39D5D}"/>
          </ac:spMkLst>
        </pc:spChg>
        <pc:spChg chg="mod">
          <ac:chgData name="Magnus Burklint" userId="cbd4177e-4fa7-401a-b78b-09ee737a87aa" providerId="ADAL" clId="{DF4E43A4-D113-4192-A2A5-F96CA6054E97}" dt="2024-02-27T07:33:04.442" v="71" actId="1076"/>
          <ac:spMkLst>
            <pc:docMk/>
            <pc:sldMk cId="250376252" sldId="257"/>
            <ac:spMk id="13" creationId="{F71070B9-9307-43E8-8B4C-A4CAD420E2D4}"/>
          </ac:spMkLst>
        </pc:spChg>
        <pc:spChg chg="mod ord">
          <ac:chgData name="Magnus Burklint" userId="cbd4177e-4fa7-401a-b78b-09ee737a87aa" providerId="ADAL" clId="{DF4E43A4-D113-4192-A2A5-F96CA6054E97}" dt="2024-02-27T07:33:38.584" v="80" actId="171"/>
          <ac:spMkLst>
            <pc:docMk/>
            <pc:sldMk cId="250376252" sldId="257"/>
            <ac:spMk id="14" creationId="{B2EE9E20-8CB3-40F5-84B8-138140AF8537}"/>
          </ac:spMkLst>
        </pc:spChg>
        <pc:spChg chg="mod">
          <ac:chgData name="Magnus Burklint" userId="cbd4177e-4fa7-401a-b78b-09ee737a87aa" providerId="ADAL" clId="{DF4E43A4-D113-4192-A2A5-F96CA6054E97}" dt="2024-02-27T07:30:18.095" v="21" actId="1076"/>
          <ac:spMkLst>
            <pc:docMk/>
            <pc:sldMk cId="250376252" sldId="257"/>
            <ac:spMk id="15" creationId="{BD079D09-5EF8-8D70-7553-D09A4361650E}"/>
          </ac:spMkLst>
        </pc:spChg>
        <pc:spChg chg="mod ord">
          <ac:chgData name="Magnus Burklint" userId="cbd4177e-4fa7-401a-b78b-09ee737a87aa" providerId="ADAL" clId="{DF4E43A4-D113-4192-A2A5-F96CA6054E97}" dt="2024-02-27T07:33:32.538" v="78" actId="171"/>
          <ac:spMkLst>
            <pc:docMk/>
            <pc:sldMk cId="250376252" sldId="257"/>
            <ac:spMk id="16" creationId="{D708AD56-D962-DFF8-5D4B-8A90A99BEB8C}"/>
          </ac:spMkLst>
        </pc:spChg>
        <pc:spChg chg="mod">
          <ac:chgData name="Magnus Burklint" userId="cbd4177e-4fa7-401a-b78b-09ee737a87aa" providerId="ADAL" clId="{DF4E43A4-D113-4192-A2A5-F96CA6054E97}" dt="2024-02-27T07:33:15.232" v="73" actId="14100"/>
          <ac:spMkLst>
            <pc:docMk/>
            <pc:sldMk cId="250376252" sldId="257"/>
            <ac:spMk id="21" creationId="{77EE3E90-FD52-979A-07D0-3C499007FA59}"/>
          </ac:spMkLst>
        </pc:spChg>
        <pc:spChg chg="mod">
          <ac:chgData name="Magnus Burklint" userId="cbd4177e-4fa7-401a-b78b-09ee737a87aa" providerId="ADAL" clId="{DF4E43A4-D113-4192-A2A5-F96CA6054E97}" dt="2024-02-27T07:33:12.221" v="72" actId="14100"/>
          <ac:spMkLst>
            <pc:docMk/>
            <pc:sldMk cId="250376252" sldId="257"/>
            <ac:spMk id="24" creationId="{CD6F6475-04C1-A680-8F28-CCB9F121A3EA}"/>
          </ac:spMkLst>
        </pc:spChg>
        <pc:spChg chg="mod">
          <ac:chgData name="Magnus Burklint" userId="cbd4177e-4fa7-401a-b78b-09ee737a87aa" providerId="ADAL" clId="{DF4E43A4-D113-4192-A2A5-F96CA6054E97}" dt="2024-02-27T07:31:22.448" v="42" actId="1076"/>
          <ac:spMkLst>
            <pc:docMk/>
            <pc:sldMk cId="250376252" sldId="257"/>
            <ac:spMk id="33" creationId="{4BA07049-CE0C-4037-63E6-647B298BD58C}"/>
          </ac:spMkLst>
        </pc:spChg>
        <pc:spChg chg="mod">
          <ac:chgData name="Magnus Burklint" userId="cbd4177e-4fa7-401a-b78b-09ee737a87aa" providerId="ADAL" clId="{DF4E43A4-D113-4192-A2A5-F96CA6054E97}" dt="2024-02-27T07:32:36.722" v="62" actId="20577"/>
          <ac:spMkLst>
            <pc:docMk/>
            <pc:sldMk cId="250376252" sldId="257"/>
            <ac:spMk id="34" creationId="{06B23282-92B4-5285-9B7D-FAAFA3D29C2C}"/>
          </ac:spMkLst>
        </pc:spChg>
        <pc:spChg chg="mod">
          <ac:chgData name="Magnus Burklint" userId="cbd4177e-4fa7-401a-b78b-09ee737a87aa" providerId="ADAL" clId="{DF4E43A4-D113-4192-A2A5-F96CA6054E97}" dt="2024-02-27T07:32:23.446" v="58" actId="20577"/>
          <ac:spMkLst>
            <pc:docMk/>
            <pc:sldMk cId="250376252" sldId="257"/>
            <ac:spMk id="35" creationId="{7BF1320B-8E03-1212-1EB9-577A98610DD3}"/>
          </ac:spMkLst>
        </pc:spChg>
        <pc:picChg chg="add del mod ord">
          <ac:chgData name="Magnus Burklint" userId="cbd4177e-4fa7-401a-b78b-09ee737a87aa" providerId="ADAL" clId="{DF4E43A4-D113-4192-A2A5-F96CA6054E97}" dt="2024-02-27T07:29:11.765" v="7" actId="478"/>
          <ac:picMkLst>
            <pc:docMk/>
            <pc:sldMk cId="250376252" sldId="257"/>
            <ac:picMk id="3" creationId="{4731D73C-203A-6444-294D-1114405DB002}"/>
          </ac:picMkLst>
        </pc:picChg>
        <pc:picChg chg="add mod ord">
          <ac:chgData name="Magnus Burklint" userId="cbd4177e-4fa7-401a-b78b-09ee737a87aa" providerId="ADAL" clId="{DF4E43A4-D113-4192-A2A5-F96CA6054E97}" dt="2024-02-27T07:33:51.974" v="85" actId="1076"/>
          <ac:picMkLst>
            <pc:docMk/>
            <pc:sldMk cId="250376252" sldId="257"/>
            <ac:picMk id="5" creationId="{F1243DC0-466A-F7D2-0B0D-91A9BDDF1B8E}"/>
          </ac:picMkLst>
        </pc:picChg>
        <pc:picChg chg="del">
          <ac:chgData name="Magnus Burklint" userId="cbd4177e-4fa7-401a-b78b-09ee737a87aa" providerId="ADAL" clId="{DF4E43A4-D113-4192-A2A5-F96CA6054E97}" dt="2024-02-27T07:25:30.836" v="0" actId="478"/>
          <ac:picMkLst>
            <pc:docMk/>
            <pc:sldMk cId="250376252" sldId="257"/>
            <ac:picMk id="37" creationId="{51C651BD-6239-E3B9-25D3-FC13FAD3FFC1}"/>
          </ac:picMkLst>
        </pc:picChg>
        <pc:cxnChg chg="mod">
          <ac:chgData name="Magnus Burklint" userId="cbd4177e-4fa7-401a-b78b-09ee737a87aa" providerId="ADAL" clId="{DF4E43A4-D113-4192-A2A5-F96CA6054E97}" dt="2024-02-27T07:33:15.232" v="73" actId="14100"/>
          <ac:cxnSpMkLst>
            <pc:docMk/>
            <pc:sldMk cId="250376252" sldId="257"/>
            <ac:cxnSpMk id="23" creationId="{096CE685-4043-51A8-39E2-AFF9237FBBD8}"/>
          </ac:cxnSpMkLst>
        </pc:cxnChg>
        <pc:cxnChg chg="mod">
          <ac:chgData name="Magnus Burklint" userId="cbd4177e-4fa7-401a-b78b-09ee737a87aa" providerId="ADAL" clId="{DF4E43A4-D113-4192-A2A5-F96CA6054E97}" dt="2024-02-27T07:34:06.053" v="87" actId="14100"/>
          <ac:cxnSpMkLst>
            <pc:docMk/>
            <pc:sldMk cId="250376252" sldId="257"/>
            <ac:cxnSpMk id="25" creationId="{0C213367-B535-8285-7AEC-F97E057503A9}"/>
          </ac:cxnSpMkLst>
        </pc:cxnChg>
        <pc:cxnChg chg="mod">
          <ac:chgData name="Magnus Burklint" userId="cbd4177e-4fa7-401a-b78b-09ee737a87aa" providerId="ADAL" clId="{DF4E43A4-D113-4192-A2A5-F96CA6054E97}" dt="2024-02-27T07:34:14.279" v="88" actId="14100"/>
          <ac:cxnSpMkLst>
            <pc:docMk/>
            <pc:sldMk cId="250376252" sldId="257"/>
            <ac:cxnSpMk id="29" creationId="{898681FA-4C2C-0CDF-B6C4-656B963F8DA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86559387-83F8-4964-8862-1B74BB3A1485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800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401CF11F-93B2-457B-A582-2EE59C4700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69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0908B-D81B-4613-9593-600BEB4F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DA8E62-D0D0-4B8A-8219-FA745C5BE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75CDBF-2186-4673-B6DE-55EA190C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805F10-6566-4633-857A-35FC6494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EE0292-1393-4FF9-B47C-E1FEC034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BD6A9-0D05-455F-8AD2-05D612ED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5A4909-7776-4197-84CD-8EAB10334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15B99F-6D90-4179-8BCC-7DAA3BCB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181F94-C767-4351-B6BB-0D7AF47F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4EAC45-51C5-47BC-8B6C-B399D77A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2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903720-5089-4DBE-9A3E-25B136E01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9A4A846-F296-4A05-B7E1-A72756999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D9D5ED-1DC6-4F25-834F-F9012554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AB964B-305D-40AD-9CE6-4C506B2B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8CFCAE-06B9-4A0B-BDBF-D78EC4BB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9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2C00CB-CA35-4BD0-99C8-592E5393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141404-E5E0-4A7F-B40F-737A68C5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A0B914-0B98-436B-A1C3-863988AC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A303B3-607A-40F6-8755-25C491E2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C88908-C3B0-4E37-A273-8F3977A7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56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B0DB8-7827-4825-9487-A0DDA4A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A85DB7-AB15-4703-97B8-DD5FA92E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7D8C1A-948F-492A-AD38-C92556DF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927EB7-7144-4C15-BF8F-5A82EDE1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3FA2EF-2876-4545-A259-D1B4F2AF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2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9353B5-D40F-4E2A-A444-B7FCACD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CD771C-2D4C-41E7-8974-683F4C42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E0D4A9D-B9FF-49F4-9A7C-488EBC1CB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97B2CF-61D0-4873-BD97-1E3FC976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282945-CA2F-47F7-B540-B60262CE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C08FE5-6098-4F30-B466-7300A306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8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D21C2-9EDD-4EF7-9B87-FD49DB5B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397795-DB13-462A-A2FE-3C30C3BB0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179408-A58C-4629-ACD6-4338CCFB0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1AE8546-7C32-499F-9BDB-BD743B5A1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EDB0BB-8002-4688-A59D-C1D2B4CEC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DA67FAD-E93A-4223-BF8D-A2EFD3D8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FE041F2-C6D0-4B2F-BB1D-E89EFB60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E2911CD-269E-4D1B-9BF2-B21C0DDF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36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5B7BCE-F32F-4DAF-ABA1-478417D3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71C119F-E7DD-4F20-AF40-EFDFF26F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29D96D-44C6-4BE0-B6EE-20643526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BF156F8-B18A-4828-A0C8-F97A013F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52A120-0F11-4B7D-A2A5-6B2532C6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337A7F-5019-4D7F-BD13-21DF8816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974E4D-F2FA-4B61-8918-12A456E2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49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A7AA7-7A4C-4BE0-98F4-690827BB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4F07F9-57B1-429C-A814-6ADA4BA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7E5007-B36C-4580-863E-50DF2E15B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57E0DB-9286-41F7-9604-03FEB421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F89049-4EFE-4E4C-9F10-2A19A023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9C19CD-0D89-4849-9F3D-16D429CF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70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21DA00-175F-4FF5-9179-D19E20DE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A36EE4-5BFC-432F-88BE-AC0A7F7F2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052590-32C5-4A4C-BBFD-85422D0A5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55BF7D-A0BD-4D8E-9852-D094B4EE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5BE112-F303-468C-AD1B-E2A69A73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B39A3B-F4E9-4A4C-9146-7B931D12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62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6123E7D-E2AA-4E4A-947A-2C3D4065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F12920-B29D-4C22-A748-42FAFCA64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BC066F-2F23-413F-97EE-021AF44E9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44C7-5D95-4CFC-B9D5-A0F62D2794C4}" type="datetimeFigureOut">
              <a:rPr lang="sv-SE" smtClean="0"/>
              <a:t>2024-02-27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D4CFCE-1564-4A84-B798-BBA6383D2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1588C1-234E-47B3-AD8A-C54CF3653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875A-1B30-4E96-81E3-678813F9D7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45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1243DC0-466A-F7D2-0B0D-91A9BDDF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A1C90AB-DCF3-4C6A-9DFF-EB6F6B89B2F3}"/>
              </a:ext>
            </a:extLst>
          </p:cNvPr>
          <p:cNvSpPr/>
          <p:nvPr/>
        </p:nvSpPr>
        <p:spPr>
          <a:xfrm>
            <a:off x="8610095" y="4680445"/>
            <a:ext cx="1860874" cy="765111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DEBF7B2-1639-4399-A80F-F5A248CB65F8}"/>
              </a:ext>
            </a:extLst>
          </p:cNvPr>
          <p:cNvSpPr txBox="1"/>
          <p:nvPr/>
        </p:nvSpPr>
        <p:spPr>
          <a:xfrm>
            <a:off x="4307419" y="3427756"/>
            <a:ext cx="157719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Ingång omklädningsrum 7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C1E914E-2F18-4804-AC35-FD6EA627ACEA}"/>
              </a:ext>
            </a:extLst>
          </p:cNvPr>
          <p:cNvSpPr txBox="1"/>
          <p:nvPr/>
        </p:nvSpPr>
        <p:spPr>
          <a:xfrm>
            <a:off x="8924612" y="4795446"/>
            <a:ext cx="128491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Omklädnings-rum 1-6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1A975F7-A51B-498F-B744-C6DED28E4EEC}"/>
              </a:ext>
            </a:extLst>
          </p:cNvPr>
          <p:cNvSpPr/>
          <p:nvPr/>
        </p:nvSpPr>
        <p:spPr>
          <a:xfrm>
            <a:off x="7801701" y="2789414"/>
            <a:ext cx="685118" cy="557851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71EBC75-1A77-4CA8-860A-F4B5EED39D5D}"/>
              </a:ext>
            </a:extLst>
          </p:cNvPr>
          <p:cNvSpPr txBox="1"/>
          <p:nvPr/>
        </p:nvSpPr>
        <p:spPr>
          <a:xfrm>
            <a:off x="7601159" y="2895002"/>
            <a:ext cx="103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</a:rPr>
              <a:t>KIOSK 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B2EE9E20-8CB3-40F5-84B8-138140AF8537}"/>
              </a:ext>
            </a:extLst>
          </p:cNvPr>
          <p:cNvSpPr/>
          <p:nvPr/>
        </p:nvSpPr>
        <p:spPr>
          <a:xfrm>
            <a:off x="8668822" y="2933364"/>
            <a:ext cx="685118" cy="557851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71070B9-9307-43E8-8B4C-A4CAD420E2D4}"/>
              </a:ext>
            </a:extLst>
          </p:cNvPr>
          <p:cNvSpPr txBox="1"/>
          <p:nvPr/>
        </p:nvSpPr>
        <p:spPr>
          <a:xfrm>
            <a:off x="8636492" y="3051959"/>
            <a:ext cx="68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</a:rPr>
              <a:t>KOSA 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D708AD56-D962-DFF8-5D4B-8A90A99BEB8C}"/>
              </a:ext>
            </a:extLst>
          </p:cNvPr>
          <p:cNvSpPr/>
          <p:nvPr/>
        </p:nvSpPr>
        <p:spPr>
          <a:xfrm>
            <a:off x="9447140" y="2935702"/>
            <a:ext cx="2038122" cy="660354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D079D09-5EF8-8D70-7553-D09A4361650E}"/>
              </a:ext>
            </a:extLst>
          </p:cNvPr>
          <p:cNvSpPr txBox="1"/>
          <p:nvPr/>
        </p:nvSpPr>
        <p:spPr>
          <a:xfrm>
            <a:off x="9887061" y="3138808"/>
            <a:ext cx="125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</a:rPr>
              <a:t>LÄKTARE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7EE3E90-FD52-979A-07D0-3C499007FA59}"/>
              </a:ext>
            </a:extLst>
          </p:cNvPr>
          <p:cNvSpPr txBox="1"/>
          <p:nvPr/>
        </p:nvSpPr>
        <p:spPr>
          <a:xfrm>
            <a:off x="9364141" y="6077371"/>
            <a:ext cx="144532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</a:rPr>
              <a:t>Ingång spelare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096CE685-4043-51A8-39E2-AFF9237FBBD8}"/>
              </a:ext>
            </a:extLst>
          </p:cNvPr>
          <p:cNvCxnSpPr>
            <a:cxnSpLocks/>
            <a:stCxn id="21" idx="0"/>
            <a:endCxn id="10" idx="2"/>
          </p:cNvCxnSpPr>
          <p:nvPr/>
        </p:nvCxnSpPr>
        <p:spPr>
          <a:xfrm flipH="1" flipV="1">
            <a:off x="9567069" y="5318666"/>
            <a:ext cx="519734" cy="7587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CD6F6475-04C1-A680-8F28-CCB9F121A3EA}"/>
              </a:ext>
            </a:extLst>
          </p:cNvPr>
          <p:cNvSpPr txBox="1"/>
          <p:nvPr/>
        </p:nvSpPr>
        <p:spPr>
          <a:xfrm>
            <a:off x="6545125" y="5262738"/>
            <a:ext cx="86772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Ingång åskådare</a:t>
            </a:r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0C213367-B535-8285-7AEC-F97E057503A9}"/>
              </a:ext>
            </a:extLst>
          </p:cNvPr>
          <p:cNvCxnSpPr>
            <a:cxnSpLocks/>
          </p:cNvCxnSpPr>
          <p:nvPr/>
        </p:nvCxnSpPr>
        <p:spPr>
          <a:xfrm flipV="1">
            <a:off x="7216164" y="4680445"/>
            <a:ext cx="1447004" cy="7882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898681FA-4C2C-0CDF-B6C4-656B963F8DA4}"/>
              </a:ext>
            </a:extLst>
          </p:cNvPr>
          <p:cNvCxnSpPr>
            <a:cxnSpLocks/>
          </p:cNvCxnSpPr>
          <p:nvPr/>
        </p:nvCxnSpPr>
        <p:spPr>
          <a:xfrm>
            <a:off x="5096017" y="3938211"/>
            <a:ext cx="0" cy="616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4BA07049-CE0C-4037-63E6-647B298BD58C}"/>
              </a:ext>
            </a:extLst>
          </p:cNvPr>
          <p:cNvSpPr/>
          <p:nvPr/>
        </p:nvSpPr>
        <p:spPr>
          <a:xfrm rot="360491">
            <a:off x="8503665" y="3495791"/>
            <a:ext cx="658194" cy="11026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Plan 1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6B23282-92B4-5285-9B7D-FAAFA3D29C2C}"/>
              </a:ext>
            </a:extLst>
          </p:cNvPr>
          <p:cNvSpPr/>
          <p:nvPr/>
        </p:nvSpPr>
        <p:spPr>
          <a:xfrm rot="360491">
            <a:off x="9263706" y="3550185"/>
            <a:ext cx="672399" cy="111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Plan 2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BF1320B-8E03-1212-1EB9-577A98610DD3}"/>
              </a:ext>
            </a:extLst>
          </p:cNvPr>
          <p:cNvSpPr/>
          <p:nvPr/>
        </p:nvSpPr>
        <p:spPr>
          <a:xfrm rot="360491">
            <a:off x="10049862" y="3631386"/>
            <a:ext cx="702371" cy="11304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Plan 3</a:t>
            </a:r>
          </a:p>
        </p:txBody>
      </p:sp>
    </p:spTree>
    <p:extLst>
      <p:ext uri="{BB962C8B-B14F-4D97-AF65-F5344CB8AC3E}">
        <p14:creationId xmlns:p14="http://schemas.microsoft.com/office/powerpoint/2010/main" val="25037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9C2765D115DF4EADBBACEA6F425CD2" ma:contentTypeVersion="18" ma:contentTypeDescription="Skapa ett nytt dokument." ma:contentTypeScope="" ma:versionID="d5509ada5c96b36eee7da9652c2d98f4">
  <xsd:schema xmlns:xsd="http://www.w3.org/2001/XMLSchema" xmlns:xs="http://www.w3.org/2001/XMLSchema" xmlns:p="http://schemas.microsoft.com/office/2006/metadata/properties" xmlns:ns2="25a4721f-80ff-49ca-8dd7-0737964e55f1" xmlns:ns3="c9690685-5a42-45f8-9d07-aacb758db8c5" targetNamespace="http://schemas.microsoft.com/office/2006/metadata/properties" ma:root="true" ma:fieldsID="91df95aa433d21c8744299ab63bb8adb" ns2:_="" ns3:_="">
    <xsd:import namespace="25a4721f-80ff-49ca-8dd7-0737964e55f1"/>
    <xsd:import namespace="c9690685-5a42-45f8-9d07-aacb758db8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4721f-80ff-49ca-8dd7-0737964e5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60a5c2c3-c246-47fa-9f4b-f65e63dc2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90685-5a42-45f8-9d07-aacb758db8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a44ca8-76d1-46b8-9d54-d90243cf5caf}" ma:internalName="TaxCatchAll" ma:showField="CatchAllData" ma:web="c9690685-5a42-45f8-9d07-aacb758db8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690685-5a42-45f8-9d07-aacb758db8c5" xsi:nil="true"/>
    <lcf76f155ced4ddcb4097134ff3c332f xmlns="25a4721f-80ff-49ca-8dd7-0737964e5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81194-2939-4B03-BEE6-D88CC1B6B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4721f-80ff-49ca-8dd7-0737964e55f1"/>
    <ds:schemaRef ds:uri="c9690685-5a42-45f8-9d07-aacb758db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9CEB67-094E-4E6B-B3FE-8AF8F94B8492}">
  <ds:schemaRefs>
    <ds:schemaRef ds:uri="http://schemas.microsoft.com/office/2006/documentManagement/types"/>
    <ds:schemaRef ds:uri="25a4721f-80ff-49ca-8dd7-0737964e55f1"/>
    <ds:schemaRef ds:uri="http://schemas.microsoft.com/office/2006/metadata/properties"/>
    <ds:schemaRef ds:uri="http://purl.org/dc/terms/"/>
    <ds:schemaRef ds:uri="c9690685-5a42-45f8-9d07-aacb758db8c5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31CE16-E157-4E18-B648-8EAB3967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18</Words>
  <Application>Microsoft Office PowerPoint</Application>
  <PresentationFormat>Bredbild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Karta Örebrocupen Bandy 2022</dc:title>
  <dc:creator>Magnus Burklint</dc:creator>
  <cp:lastModifiedBy>Magnus Burklint</cp:lastModifiedBy>
  <cp:revision>2</cp:revision>
  <cp:lastPrinted>2024-02-26T07:01:22Z</cp:lastPrinted>
  <dcterms:created xsi:type="dcterms:W3CDTF">2022-03-01T19:34:54Z</dcterms:created>
  <dcterms:modified xsi:type="dcterms:W3CDTF">2024-02-27T07:34:23Z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0x010100149C2765D115DF4EADBBACEA6F425CD2</vt:lpwstr>
  </property>
  <property fmtid="{D5CDD505-2E9C-101B-9397-08002B2CF9AE}" pid="3" name="MediaServiceImageTags">
    <vt:lpwstr/>
  </property>
</Properties>
</file>