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AB2BF-6E5F-1AA3-EADA-8EA3F3A46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190CAA5-2073-43A8-7796-AD30A1570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B4494E-15D6-AE33-0141-6C6AAA4E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74ED17-7562-C2D5-7456-AE927DE7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168E21-7D0A-2B2F-24C1-42B54349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3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E35B74-13FA-E94A-FB04-B65CAB20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7C5CB26-811F-3224-ACEA-6BC60728D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18E37B-2BC9-C161-D5B5-C14A27AF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0D8FD7-028B-7D73-DADF-0B1B56B5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1B9C2-6424-1144-AB54-5A5DB1AD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10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9DAF169-90A5-77F6-AB40-36577D082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D158C9-EABA-8123-7121-D441ED395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6A3FE4-FEDC-288D-2A97-377F2FFC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49E929-E54C-23A0-6E44-16CCED13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9D34F-2474-B688-3296-BC8399E7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14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CAAB9E-F763-00C3-7055-8C2ACE3B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773514-281F-BAFC-4E10-74C6F56D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0799AA-6D84-6FAD-F93C-F8F3D143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D34828-A310-C4A8-505F-FF3C46B1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6043AC-A7D3-C9CB-1191-11069246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96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29B343-2739-BB68-8739-2DD110FE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2E73E8-D43B-0550-EC77-0C16E51A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F38E1A-F389-18E2-280A-8C0B8DB9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A26D5-D5FD-6098-F5C4-80BF0A5D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660BB5-DF14-AC6E-4B29-6F9D75BB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62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2927E-F1F4-E2BF-3B3A-7865EEA0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B330A3-4CAB-4283-9873-C69DBF0D9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64CED7-6D24-90F4-03E7-B4B6AF93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F6E881-BF73-031A-BB6D-EE10252F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00B33B-17F3-F9A5-F5F6-CCD1D68A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AF3638-130A-27D1-7D5F-44D96795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7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A2205-9952-9F24-265A-09BFC51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9E7E7-7FC2-D4DE-6035-37BBA2586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DD31DC-09DC-461D-88D2-92B3DD611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3C9711-D08D-3C01-5DF7-3E35737C0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0C0ECB0-B0D3-FA4D-3A8B-D75F375A2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B9AA449-C65D-02AE-784B-71317F30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B46A6C6-BA34-B8D1-7C9A-5D588C3D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0224C2A-6C65-6AE1-0FFA-5301CD3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54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95FD40-A0B8-01B5-F24A-D9B6B2B1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BDF91B-2071-E44E-A170-ABDE5719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B27C7E-C77A-7CED-7F2E-EE8CFB3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CDCD0F-26C5-BE2B-4B52-B90AF497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28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51AA031-CCB9-2812-224A-B3AA8FB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A3D4E58-3B2F-01AA-ACCC-6B514FC9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4DDEE5-D194-CE01-40E2-DF708BAD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1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E0EFDC-1F6A-AE38-05BD-5041C2EA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88E6BB-A766-3BFE-0E17-A7BE0141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275F6B-ECB9-B743-45E2-7075EA3F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83F24C-E30F-7D1A-9181-C33AF7D7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96B4CC-8CD4-3798-5D0B-4703353B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F042914-E26C-F70C-2479-78B141FE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51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489E2-6437-76A2-5874-DC98F96D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3C367EE-C362-9DB2-3514-D4A407A87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D18016-229A-7087-04AB-2D4CF6399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30CCF8-9AC1-3B18-7B14-577592E7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96423E-46BE-E931-2CD6-AD2C7E09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45087B-C0BE-77E4-7FD7-8B39802F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46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7D57DE-9A99-377E-6EC7-A067C15B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BA34A4-3957-D00F-56BD-B51258A8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48331E-986B-99D9-95D2-1949C3880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A47B-0641-41B7-AB96-1E57435266D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724370-E465-AB45-53CF-C2FCB79EE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52BA6C-6437-4B11-7DE5-5504A0B2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A40A-66D0-4583-93B5-1ABFF804F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8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34A1A-F938-363F-9766-66FCDD1BB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744395-6528-566D-115B-1D6FB9FF2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BC4425-67D7-1A4B-2249-FB965197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7504"/>
            <a:ext cx="12192000" cy="566299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ACE6A2C-4A7C-74CA-785D-5B0608DD88ED}"/>
              </a:ext>
            </a:extLst>
          </p:cNvPr>
          <p:cNvSpPr/>
          <p:nvPr/>
        </p:nvSpPr>
        <p:spPr>
          <a:xfrm rot="782538">
            <a:off x="5856179" y="2398122"/>
            <a:ext cx="3532034" cy="123052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Parkering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A382834-E722-81F4-CF82-09620E102E94}"/>
              </a:ext>
            </a:extLst>
          </p:cNvPr>
          <p:cNvSpPr/>
          <p:nvPr/>
        </p:nvSpPr>
        <p:spPr>
          <a:xfrm rot="782538">
            <a:off x="2513753" y="741205"/>
            <a:ext cx="1378781" cy="1366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Avstängd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7B9921-FB9F-CC8B-0085-BDA464880493}"/>
              </a:ext>
            </a:extLst>
          </p:cNvPr>
          <p:cNvSpPr/>
          <p:nvPr/>
        </p:nvSpPr>
        <p:spPr>
          <a:xfrm rot="782538">
            <a:off x="1003106" y="866694"/>
            <a:ext cx="1330725" cy="7316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Parkering</a:t>
            </a:r>
          </a:p>
        </p:txBody>
      </p:sp>
    </p:spTree>
    <p:extLst>
      <p:ext uri="{BB962C8B-B14F-4D97-AF65-F5344CB8AC3E}">
        <p14:creationId xmlns:p14="http://schemas.microsoft.com/office/powerpoint/2010/main" val="427360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9C2765D115DF4EADBBACEA6F425CD2" ma:contentTypeVersion="17" ma:contentTypeDescription="Skapa ett nytt dokument." ma:contentTypeScope="" ma:versionID="5490b3760792a37927753c49308ba1c1">
  <xsd:schema xmlns:xsd="http://www.w3.org/2001/XMLSchema" xmlns:xs="http://www.w3.org/2001/XMLSchema" xmlns:p="http://schemas.microsoft.com/office/2006/metadata/properties" xmlns:ns2="25a4721f-80ff-49ca-8dd7-0737964e55f1" xmlns:ns3="c9690685-5a42-45f8-9d07-aacb758db8c5" targetNamespace="http://schemas.microsoft.com/office/2006/metadata/properties" ma:root="true" ma:fieldsID="a8cc0ed507e296beab8cdf0be7b35aac" ns2:_="" ns3:_="">
    <xsd:import namespace="25a4721f-80ff-49ca-8dd7-0737964e55f1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4721f-80ff-49ca-8dd7-0737964e5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60a5c2c3-c246-47fa-9f4b-f65e63dc2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a44ca8-76d1-46b8-9d54-d90243cf5caf}" ma:internalName="TaxCatchAll" ma:showField="CatchAllData" ma:web="c9690685-5a42-45f8-9d07-aacb758db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690685-5a42-45f8-9d07-aacb758db8c5" xsi:nil="true"/>
    <lcf76f155ced4ddcb4097134ff3c332f xmlns="25a4721f-80ff-49ca-8dd7-0737964e5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8450CC-794A-4444-AB6B-744B7B4E7908}"/>
</file>

<file path=customXml/itemProps2.xml><?xml version="1.0" encoding="utf-8"?>
<ds:datastoreItem xmlns:ds="http://schemas.openxmlformats.org/officeDocument/2006/customXml" ds:itemID="{B7F80172-9FF7-4BC8-9B1A-2FA31A4C22E2}"/>
</file>

<file path=customXml/itemProps3.xml><?xml version="1.0" encoding="utf-8"?>
<ds:datastoreItem xmlns:ds="http://schemas.openxmlformats.org/officeDocument/2006/customXml" ds:itemID="{1FB3BF05-22E6-431E-A54E-14E16DFF3DE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Bredbild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Burklint</dc:creator>
  <cp:lastModifiedBy>Magnus Burklint</cp:lastModifiedBy>
  <cp:revision>1</cp:revision>
  <dcterms:created xsi:type="dcterms:W3CDTF">2023-10-12T16:58:30Z</dcterms:created>
  <dcterms:modified xsi:type="dcterms:W3CDTF">2023-10-12T17:03:32Z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0x010100149C2765D115DF4EADBBACEA6F425CD2</vt:lpwstr>
  </property>
</Properties>
</file>