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331D5-0282-491F-8763-24C7C4F0AB9B}" v="3" dt="2024-10-22T18:25:37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Burklint" userId="cbd4177e-4fa7-401a-b78b-09ee737a87aa" providerId="ADAL" clId="{235331D5-0282-491F-8763-24C7C4F0AB9B}"/>
    <pc:docChg chg="undo custSel modSld">
      <pc:chgData name="Magnus Burklint" userId="cbd4177e-4fa7-401a-b78b-09ee737a87aa" providerId="ADAL" clId="{235331D5-0282-491F-8763-24C7C4F0AB9B}" dt="2024-10-22T18:25:44.235" v="11" actId="207"/>
      <pc:docMkLst>
        <pc:docMk/>
      </pc:docMkLst>
      <pc:sldChg chg="addSp modSp mod">
        <pc:chgData name="Magnus Burklint" userId="cbd4177e-4fa7-401a-b78b-09ee737a87aa" providerId="ADAL" clId="{235331D5-0282-491F-8763-24C7C4F0AB9B}" dt="2024-10-22T18:25:44.235" v="11" actId="207"/>
        <pc:sldMkLst>
          <pc:docMk/>
          <pc:sldMk cId="4223817275" sldId="256"/>
        </pc:sldMkLst>
        <pc:spChg chg="add mod">
          <ac:chgData name="Magnus Burklint" userId="cbd4177e-4fa7-401a-b78b-09ee737a87aa" providerId="ADAL" clId="{235331D5-0282-491F-8763-24C7C4F0AB9B}" dt="2024-10-22T18:25:01.681" v="1" actId="1076"/>
          <ac:spMkLst>
            <pc:docMk/>
            <pc:sldMk cId="4223817275" sldId="256"/>
            <ac:spMk id="4" creationId="{67DA631D-7909-F793-C31A-E9F6B77671B8}"/>
          </ac:spMkLst>
        </pc:spChg>
        <pc:spChg chg="mod">
          <ac:chgData name="Magnus Burklint" userId="cbd4177e-4fa7-401a-b78b-09ee737a87aa" providerId="ADAL" clId="{235331D5-0282-491F-8763-24C7C4F0AB9B}" dt="2024-10-22T18:25:17.547" v="2" actId="1076"/>
          <ac:spMkLst>
            <pc:docMk/>
            <pc:sldMk cId="4223817275" sldId="256"/>
            <ac:spMk id="6" creationId="{0FDB6E8A-4499-E46F-8299-EA53F461F96C}"/>
          </ac:spMkLst>
        </pc:spChg>
        <pc:spChg chg="add mod">
          <ac:chgData name="Magnus Burklint" userId="cbd4177e-4fa7-401a-b78b-09ee737a87aa" providerId="ADAL" clId="{235331D5-0282-491F-8763-24C7C4F0AB9B}" dt="2024-10-22T18:25:35.695" v="8" actId="207"/>
          <ac:spMkLst>
            <pc:docMk/>
            <pc:sldMk cId="4223817275" sldId="256"/>
            <ac:spMk id="12" creationId="{6C8E82A4-9453-7DDF-7E5D-BEFF1C55E4E9}"/>
          </ac:spMkLst>
        </pc:spChg>
        <pc:spChg chg="add mod">
          <ac:chgData name="Magnus Burklint" userId="cbd4177e-4fa7-401a-b78b-09ee737a87aa" providerId="ADAL" clId="{235331D5-0282-491F-8763-24C7C4F0AB9B}" dt="2024-10-22T18:25:44.235" v="11" actId="207"/>
          <ac:spMkLst>
            <pc:docMk/>
            <pc:sldMk cId="4223817275" sldId="256"/>
            <ac:spMk id="15" creationId="{D99AC185-DF01-0782-7AB8-B5FE55F7864F}"/>
          </ac:spMkLst>
        </pc:spChg>
        <pc:picChg chg="mod">
          <ac:chgData name="Magnus Burklint" userId="cbd4177e-4fa7-401a-b78b-09ee737a87aa" providerId="ADAL" clId="{235331D5-0282-491F-8763-24C7C4F0AB9B}" dt="2024-10-22T18:25:30.513" v="6" actId="1076"/>
          <ac:picMkLst>
            <pc:docMk/>
            <pc:sldMk cId="4223817275" sldId="256"/>
            <ac:picMk id="5" creationId="{E600C4C2-136A-8FC2-B129-10F9F2970C83}"/>
          </ac:picMkLst>
        </pc:picChg>
        <pc:cxnChg chg="add mod">
          <ac:chgData name="Magnus Burklint" userId="cbd4177e-4fa7-401a-b78b-09ee737a87aa" providerId="ADAL" clId="{235331D5-0282-491F-8763-24C7C4F0AB9B}" dt="2024-10-22T18:25:01.681" v="1" actId="1076"/>
          <ac:cxnSpMkLst>
            <pc:docMk/>
            <pc:sldMk cId="4223817275" sldId="256"/>
            <ac:cxnSpMk id="8" creationId="{98CB7763-3E03-CEAC-386D-6072510B86C8}"/>
          </ac:cxnSpMkLst>
        </pc:cxnChg>
        <pc:cxnChg chg="mod">
          <ac:chgData name="Magnus Burklint" userId="cbd4177e-4fa7-401a-b78b-09ee737a87aa" providerId="ADAL" clId="{235331D5-0282-491F-8763-24C7C4F0AB9B}" dt="2024-10-22T18:25:17.547" v="2" actId="1076"/>
          <ac:cxnSpMkLst>
            <pc:docMk/>
            <pc:sldMk cId="4223817275" sldId="256"/>
            <ac:cxnSpMk id="16" creationId="{8DAB0D3B-1EFA-AA3B-4ADC-E7927D5FC80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FA622-2662-A5A2-C1A4-24C75F6D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6E9EC66-371A-681E-2798-29F259258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A2A115-AF70-0329-40D1-B11C3ADD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085BF3-8AEE-1EBD-4648-370863F6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6458F8-CE8A-3BED-1049-74A4742E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63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CEA8AE-8C39-9EE4-A90E-A73A6036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0C9F8A2-1112-7F36-7F56-A29B804BF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E807CD-D6B1-1498-A5A1-6CE60AFA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A7D68C-2FCF-464F-4833-9C4688B3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626980-E0FB-936D-95C1-A3E02E4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52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B09F6A7-F86F-0B81-99C6-E9D2B90B1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6B4C9AC-A7A3-4782-B243-50EA8264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71B4E-DF46-1005-4993-472C938A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D8E6CA-73D7-B9AC-2013-C45956C3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EE7767-65D9-41B0-6FEF-72E15F2B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87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0F4DFA-4B1F-FAD9-53B6-B9BE347E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53C628-1ABE-0947-3CAE-004E2A77F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65CC48-E5CF-04DB-1D5B-19EAA815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02772A-5BA0-1F5E-1E12-7F026708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39895C-2FFC-88DF-ECDC-30EF1189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40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3B5079-82A1-29F5-C5D0-17F27524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8361A3-27D3-84C8-3782-239819228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2A03F1-6294-9758-D71D-1DBE8B5C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E8D783-5EA4-7C9A-6681-59500925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7CEE85-C648-FFEF-0288-8E16FE1A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85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ECDEFD-7CDC-DC54-52AF-0DCC74EF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529B33-1271-AB8E-B4BE-D141795CA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55B56A-B3C7-C5DB-14A7-EE9BC167E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76A6A9-0425-698B-33FD-D27B848D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A22F1F8-10CF-E547-C187-29D919ED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3F4233-101C-A8BE-17C9-4F72C9B0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03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D7E59F-924A-C1CF-10AF-1D39B0DC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74BEE3-7588-E323-358A-A14868482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5F6E5BB-4CCB-294D-72EE-0D8301202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5A21FE-9F22-0D5B-FA63-E3852C2D5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B983EEA-713E-94BC-C36C-28A8CC164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8A330D4-F1EA-5050-69E2-4740A799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3958FE5-9713-9A89-1FFB-669E9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A3960D0-9C90-6FE9-2ED8-577AE633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04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1C671C-E0F6-078D-58D4-2DD5C9E9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5BDFE0-0168-CD32-8AF4-9C71EAE4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4EC790E-00AB-2044-989C-4ECF599B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77C1D9-C997-04E1-388C-FC3624C2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10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F584CB-A851-2F26-2079-F73FAE7D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51471CF-3C42-0835-FD29-EC852280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4D79178-D14F-6DC1-BD69-789F2F3A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53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C3E21C-939F-5C6C-11DA-AB796D77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BD86AB-1D23-29D7-69F8-CA100D0B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7FA69A-FFC0-B7EE-DAAC-D062905A4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563F2A-0E23-4182-8636-71429315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413B46-2B4E-618C-53CA-74616B09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0AAB0B8-762F-4E6E-E849-00202A72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87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EE59B8-0A38-A3C4-7F34-0DE28B96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33E84B2-14F2-5332-F727-C4B81349F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010482-5CA4-D971-DE24-6AB8358D7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87C8B2-6DCB-C613-FD89-B574421F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A19E79-2585-FFDC-9F5C-3AE93D9E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79E3A8-2264-72FB-9924-413E1038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55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DA4D778-F59F-E780-0614-7981FA79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99E76C-8EF3-F753-0A32-E5F44704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EB40C0-F281-6DB8-61CA-027CB11BD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B966-9A81-4ABA-AB9A-5DF30982A247}" type="datetimeFigureOut">
              <a:rPr lang="sv-SE" smtClean="0"/>
              <a:t>2024-10-22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6280CC-256C-C8AA-F872-152FFCBD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202F8E-B188-93A2-0735-EB795C7D5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0252-3FFA-47D1-9E55-90CFD94C22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27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C4454A-247E-8666-5D54-058EB7918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C1B934-EB58-ED1F-2445-36E95D4E2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00C4C2-136A-8FC2-B129-10F9F2970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6"/>
            <a:ext cx="12192000" cy="408002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FDB6E8A-4499-E46F-8299-EA53F461F96C}"/>
              </a:ext>
            </a:extLst>
          </p:cNvPr>
          <p:cNvSpPr/>
          <p:nvPr/>
        </p:nvSpPr>
        <p:spPr>
          <a:xfrm>
            <a:off x="1243595" y="5688251"/>
            <a:ext cx="810705" cy="49019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Ingång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01FFC85-7E9C-5293-3CD6-1241E83DC63A}"/>
              </a:ext>
            </a:extLst>
          </p:cNvPr>
          <p:cNvSpPr/>
          <p:nvPr/>
        </p:nvSpPr>
        <p:spPr>
          <a:xfrm>
            <a:off x="10116741" y="5436167"/>
            <a:ext cx="1408150" cy="5520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Spelaringång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2FE03BF-5672-488B-DEF3-710E98A8A232}"/>
              </a:ext>
            </a:extLst>
          </p:cNvPr>
          <p:cNvSpPr/>
          <p:nvPr/>
        </p:nvSpPr>
        <p:spPr>
          <a:xfrm>
            <a:off x="9313653" y="800280"/>
            <a:ext cx="1076258" cy="5520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Ingång åskådare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1097A68-773E-3EF4-EF26-18801FA7C7CC}"/>
              </a:ext>
            </a:extLst>
          </p:cNvPr>
          <p:cNvSpPr/>
          <p:nvPr/>
        </p:nvSpPr>
        <p:spPr>
          <a:xfrm>
            <a:off x="8945592" y="5456715"/>
            <a:ext cx="1076258" cy="5520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Ingång åskådare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1964949-7DEE-B07C-090F-66EAE67D2B5E}"/>
              </a:ext>
            </a:extLst>
          </p:cNvPr>
          <p:cNvSpPr/>
          <p:nvPr/>
        </p:nvSpPr>
        <p:spPr>
          <a:xfrm>
            <a:off x="8755809" y="2316163"/>
            <a:ext cx="871269" cy="664102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Cafe</a:t>
            </a:r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70ED80B-451D-A804-636E-4CE96CBE66F7}"/>
              </a:ext>
            </a:extLst>
          </p:cNvPr>
          <p:cNvSpPr/>
          <p:nvPr/>
        </p:nvSpPr>
        <p:spPr>
          <a:xfrm>
            <a:off x="9497683" y="2538681"/>
            <a:ext cx="982996" cy="47432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KOSA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B66618E9-D124-E0DE-339F-3398117D0119}"/>
              </a:ext>
            </a:extLst>
          </p:cNvPr>
          <p:cNvSpPr/>
          <p:nvPr/>
        </p:nvSpPr>
        <p:spPr>
          <a:xfrm>
            <a:off x="9497683" y="3732481"/>
            <a:ext cx="2604138" cy="47432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Omklädningsrum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8DAB0D3B-1EFA-AA3B-4ADC-E7927D5FC80F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1648947" y="4206801"/>
            <a:ext cx="1" cy="1481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404CD6C6-1996-C1FF-055B-51CA55F04884}"/>
              </a:ext>
            </a:extLst>
          </p:cNvPr>
          <p:cNvCxnSpPr>
            <a:cxnSpLocks/>
          </p:cNvCxnSpPr>
          <p:nvPr/>
        </p:nvCxnSpPr>
        <p:spPr>
          <a:xfrm flipH="1" flipV="1">
            <a:off x="9411790" y="4037162"/>
            <a:ext cx="1" cy="1481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CE97A32D-6090-240F-6AE8-7CEBBEB0F5ED}"/>
              </a:ext>
            </a:extLst>
          </p:cNvPr>
          <p:cNvCxnSpPr>
            <a:cxnSpLocks/>
          </p:cNvCxnSpPr>
          <p:nvPr/>
        </p:nvCxnSpPr>
        <p:spPr>
          <a:xfrm flipH="1" flipV="1">
            <a:off x="10471681" y="3982357"/>
            <a:ext cx="1" cy="1481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481FC6E5-6905-4B0A-B43A-13327602F0BD}"/>
              </a:ext>
            </a:extLst>
          </p:cNvPr>
          <p:cNvCxnSpPr>
            <a:cxnSpLocks/>
          </p:cNvCxnSpPr>
          <p:nvPr/>
        </p:nvCxnSpPr>
        <p:spPr>
          <a:xfrm flipH="1" flipV="1">
            <a:off x="11036199" y="4024178"/>
            <a:ext cx="1" cy="1481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7995F75A-0F67-FCA0-1D7D-B0AC79266099}"/>
              </a:ext>
            </a:extLst>
          </p:cNvPr>
          <p:cNvCxnSpPr>
            <a:cxnSpLocks/>
          </p:cNvCxnSpPr>
          <p:nvPr/>
        </p:nvCxnSpPr>
        <p:spPr>
          <a:xfrm flipH="1">
            <a:off x="9704717" y="1374447"/>
            <a:ext cx="130669" cy="10721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67DA631D-7909-F793-C31A-E9F6B77671B8}"/>
              </a:ext>
            </a:extLst>
          </p:cNvPr>
          <p:cNvSpPr/>
          <p:nvPr/>
        </p:nvSpPr>
        <p:spPr>
          <a:xfrm>
            <a:off x="4960603" y="5483539"/>
            <a:ext cx="810705" cy="49019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Ingång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8CB7763-3E03-CEAC-386D-6072510B86C8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365955" y="4002089"/>
            <a:ext cx="1" cy="1481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 11">
            <a:extLst>
              <a:ext uri="{FF2B5EF4-FFF2-40B4-BE49-F238E27FC236}">
                <a16:creationId xmlns:a16="http://schemas.microsoft.com/office/drawing/2014/main" id="{6C8E82A4-9453-7DDF-7E5D-BEFF1C55E4E9}"/>
              </a:ext>
            </a:extLst>
          </p:cNvPr>
          <p:cNvSpPr/>
          <p:nvPr/>
        </p:nvSpPr>
        <p:spPr>
          <a:xfrm>
            <a:off x="4208773" y="3594886"/>
            <a:ext cx="2604138" cy="47432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Omklädningsrum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D99AC185-DF01-0782-7AB8-B5FE55F7864F}"/>
              </a:ext>
            </a:extLst>
          </p:cNvPr>
          <p:cNvSpPr/>
          <p:nvPr/>
        </p:nvSpPr>
        <p:spPr>
          <a:xfrm>
            <a:off x="368200" y="3800002"/>
            <a:ext cx="2604138" cy="47432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Omklädningsrum</a:t>
            </a:r>
          </a:p>
        </p:txBody>
      </p:sp>
    </p:spTree>
    <p:extLst>
      <p:ext uri="{BB962C8B-B14F-4D97-AF65-F5344CB8AC3E}">
        <p14:creationId xmlns:p14="http://schemas.microsoft.com/office/powerpoint/2010/main" val="422381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9C2765D115DF4EADBBACEA6F425CD2" ma:contentTypeVersion="17" ma:contentTypeDescription="Skapa ett nytt dokument." ma:contentTypeScope="" ma:versionID="5490b3760792a37927753c49308ba1c1">
  <xsd:schema xmlns:xsd="http://www.w3.org/2001/XMLSchema" xmlns:xs="http://www.w3.org/2001/XMLSchema" xmlns:p="http://schemas.microsoft.com/office/2006/metadata/properties" xmlns:ns2="25a4721f-80ff-49ca-8dd7-0737964e55f1" xmlns:ns3="c9690685-5a42-45f8-9d07-aacb758db8c5" targetNamespace="http://schemas.microsoft.com/office/2006/metadata/properties" ma:root="true" ma:fieldsID="a8cc0ed507e296beab8cdf0be7b35aac" ns2:_="" ns3:_="">
    <xsd:import namespace="25a4721f-80ff-49ca-8dd7-0737964e55f1"/>
    <xsd:import namespace="c9690685-5a42-45f8-9d07-aacb758db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4721f-80ff-49ca-8dd7-0737964e5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60a5c2c3-c246-47fa-9f4b-f65e63dc2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90685-5a42-45f8-9d07-aacb758db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a44ca8-76d1-46b8-9d54-d90243cf5caf}" ma:internalName="TaxCatchAll" ma:showField="CatchAllData" ma:web="c9690685-5a42-45f8-9d07-aacb758db8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690685-5a42-45f8-9d07-aacb758db8c5" xsi:nil="true"/>
    <lcf76f155ced4ddcb4097134ff3c332f xmlns="25a4721f-80ff-49ca-8dd7-0737964e5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8627F-2561-4891-B2C0-2CAFDC3E3A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CD097-2ED0-4FCF-97C9-4A8786950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4721f-80ff-49ca-8dd7-0737964e55f1"/>
    <ds:schemaRef ds:uri="c9690685-5a42-45f8-9d07-aacb758db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315038-E8C9-41B2-AFDA-15C7DD38FAA6}">
  <ds:schemaRefs>
    <ds:schemaRef ds:uri="http://schemas.microsoft.com/office/2006/metadata/properties"/>
    <ds:schemaRef ds:uri="http://schemas.microsoft.com/office/infopath/2007/PartnerControls"/>
    <ds:schemaRef ds:uri="c9690685-5a42-45f8-9d07-aacb758db8c5"/>
    <ds:schemaRef ds:uri="25a4721f-80ff-49ca-8dd7-0737964e55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Bredbild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Burklint</dc:creator>
  <cp:lastModifiedBy>Magnus Burklint</cp:lastModifiedBy>
  <cp:revision>1</cp:revision>
  <dcterms:created xsi:type="dcterms:W3CDTF">2023-10-27T10:07:35Z</dcterms:created>
  <dcterms:modified xsi:type="dcterms:W3CDTF">2024-10-22T18:25:46Z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0x010100149C2765D115DF4EADBBACEA6F425CD2</vt:lpwstr>
  </property>
</Properties>
</file>