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5BFB9-F50F-AB5E-A6C6-44B69A4B9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ECA904-8B64-28F5-9BBA-953C8B7BF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645588-DAC8-28DC-2E3E-FBA813DE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87CF70-39BC-36EB-F554-3EB3B748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D36990-A189-10FE-3E70-33701F67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02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27D16D-F0EF-EF6F-CD78-994D8A5A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1216C89-8B27-41F2-454D-CBA1AF635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42F044-C379-1DFF-6445-A4999676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A7C038-8D1F-3578-C45C-24736BBD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1B7A2E-F5A9-1E8F-884F-470B6FB8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64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0F3B56A-0D28-3D7A-36FC-B171DE3C1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09E6541-5907-C90E-583A-34240D9D6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B7150C-2E50-8252-FCC4-DB3C4FEC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597C97-0997-4C81-3976-174C6FE5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ABA3DB-1036-5330-1302-71B6DBB1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07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2FE89-B36B-7499-AC5A-95A1F7C9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EA06BC-2E39-9206-D0AA-70ED0BB55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8948B0-9A80-D9F4-953B-CBB099AC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1908B7-F113-AB8B-0550-A63539ED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AEEE8A-7D18-EADF-A0B5-CED7D025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4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C9ECA2-633C-ABCE-6C40-CF4FDB9C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FB175C-AA97-9E0A-3DBD-4658B5FC4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3BA9D4-AE66-2335-01AC-9AE26623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A67222-F4DC-FD72-4B94-28259D25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BC1BC6-4CE4-AF6C-CFCC-6C58ADA0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0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9D98AE-65B0-A0AE-8622-E3EAAC6F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883377-ECCB-A50E-1EEC-8FFBC0D9F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DE430E-EA63-C7FB-5B17-D9DE8F2A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55898D-B918-D931-529B-CC685C71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FA7FA7-5649-C65B-8E9F-5C5ACE62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4068EAA-CE37-30F3-EE7B-8115E347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35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8F240-D7DB-F823-5415-1564D349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2E4FBF-C33A-3DCE-94B1-ABFD9E980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4477D9-543D-6DDE-A140-033689C2F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7FECFC7-ADDF-B839-6841-293DD2EF9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FEAC68A-32FD-4A40-FF86-7E419ED97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FB88A8-993B-4A80-E4F7-13B5190D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A4D6E80-A891-6682-CE6C-1E105882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D13DB98-F9F9-4E15-D952-2AFAAF0D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81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43E76B-641F-3074-A64E-DFF0CDCB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17BA168-FCB7-9898-5B42-8838175A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ABC1836-5001-960D-E9CE-3A109F6E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D4CD54-BC8F-7696-695B-A54D8996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941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C3D8AF1-6C09-07F1-4410-BB4E504D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A07D0DF-2662-A198-125A-C50D9D5F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E45B233-8BE4-FD6B-0BC3-5DD0F5B7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45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6BDBE1-659D-B62B-EB50-476A6363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ADE00C-2B4C-87CF-36E8-6F2F76C7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30A63D-D694-8816-6700-BA6CC6DC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AFE74E-0BBA-D05D-21AD-33941504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295C8A2-FD73-301C-B304-20F0A6BA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F74ECF-3935-0FF6-5CCD-1D0ECF8C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74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C1A2D4-B8CF-88D2-BE49-0AD0A360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09F9F14-2970-4764-51C0-2291B243B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4C48A4D-314C-1601-DBC1-1782990CB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7CFAB62-CC15-71A1-CC2B-92B2C6A5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4A6BEED-DA9C-F868-D0F2-2D463463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1821D8-4EF8-CD2E-6C59-CDBA5BDD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85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21CDA71-E855-3451-337E-C872BBFB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7B05D6-E9BB-EAD1-0A69-BAC321DD2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BEAED3-82BD-8052-24DC-41DEEB8EA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F64D5-3336-4CD4-A814-21845BBD7E7F}" type="datetimeFigureOut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BBF4B5-7C53-BDC3-AC4F-AD50B429C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BC5D24-1AF8-548D-3AB8-F49B535EA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88A78-B60E-4FF2-B683-89DC06EE5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81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D962EA7-6792-3750-9FA7-82898168E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9" t="17755" r="63954" b="3281"/>
          <a:stretch/>
        </p:blipFill>
        <p:spPr>
          <a:xfrm>
            <a:off x="1483566" y="407045"/>
            <a:ext cx="6708712" cy="6239809"/>
          </a:xfrm>
          <a:prstGeom prst="rect">
            <a:avLst/>
          </a:prstGeom>
        </p:spPr>
      </p:pic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59180C1A-44A2-CFEB-79A5-23496EBF4322}"/>
              </a:ext>
            </a:extLst>
          </p:cNvPr>
          <p:cNvCxnSpPr/>
          <p:nvPr/>
        </p:nvCxnSpPr>
        <p:spPr>
          <a:xfrm flipV="1">
            <a:off x="3596351" y="5469622"/>
            <a:ext cx="1289379" cy="604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59458D20-77DA-B51D-EB33-E64DCDD1F09F}"/>
              </a:ext>
            </a:extLst>
          </p:cNvPr>
          <p:cNvCxnSpPr>
            <a:cxnSpLocks/>
          </p:cNvCxnSpPr>
          <p:nvPr/>
        </p:nvCxnSpPr>
        <p:spPr>
          <a:xfrm flipV="1">
            <a:off x="4885730" y="5134062"/>
            <a:ext cx="684560" cy="335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58502A42-FDE4-0CA3-474A-75F6D54CBBFD}"/>
              </a:ext>
            </a:extLst>
          </p:cNvPr>
          <p:cNvCxnSpPr>
            <a:cxnSpLocks/>
          </p:cNvCxnSpPr>
          <p:nvPr/>
        </p:nvCxnSpPr>
        <p:spPr>
          <a:xfrm flipH="1">
            <a:off x="4706224" y="704675"/>
            <a:ext cx="179506" cy="2181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2DEBCB6-4322-98D2-3D18-B965F1197436}"/>
              </a:ext>
            </a:extLst>
          </p:cNvPr>
          <p:cNvSpPr txBox="1"/>
          <p:nvPr/>
        </p:nvSpPr>
        <p:spPr>
          <a:xfrm rot="18351815">
            <a:off x="3547976" y="526382"/>
            <a:ext cx="95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KGB3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6081163-6F50-29A7-7ADD-FDB4D627ACF8}"/>
              </a:ext>
            </a:extLst>
          </p:cNvPr>
          <p:cNvSpPr txBox="1"/>
          <p:nvPr/>
        </p:nvSpPr>
        <p:spPr>
          <a:xfrm rot="2306121">
            <a:off x="3918206" y="1168806"/>
            <a:ext cx="95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KGB1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058200EA-24C2-6A38-4AA8-F6E7C3EE2335}"/>
              </a:ext>
            </a:extLst>
          </p:cNvPr>
          <p:cNvSpPr txBox="1"/>
          <p:nvPr/>
        </p:nvSpPr>
        <p:spPr>
          <a:xfrm rot="2306121">
            <a:off x="4407557" y="1959965"/>
            <a:ext cx="95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KGB2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A9DFCDA-7BFF-75BA-F129-88E9A5F3C782}"/>
              </a:ext>
            </a:extLst>
          </p:cNvPr>
          <p:cNvSpPr txBox="1"/>
          <p:nvPr/>
        </p:nvSpPr>
        <p:spPr>
          <a:xfrm>
            <a:off x="4933801" y="2549978"/>
            <a:ext cx="95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  <a:highlight>
                  <a:srgbClr val="000000"/>
                </a:highlight>
              </a:rPr>
              <a:t>Vallhall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4E2BCD8-F81D-DC89-F429-EE1B3D6345E7}"/>
              </a:ext>
            </a:extLst>
          </p:cNvPr>
          <p:cNvSpPr txBox="1"/>
          <p:nvPr/>
        </p:nvSpPr>
        <p:spPr>
          <a:xfrm>
            <a:off x="5139655" y="4182917"/>
            <a:ext cx="95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  <a:highlight>
                  <a:srgbClr val="000000"/>
                </a:highlight>
              </a:rPr>
              <a:t>Intility Arena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33E187B-C165-C94A-59D3-467A6BC56B0C}"/>
              </a:ext>
            </a:extLst>
          </p:cNvPr>
          <p:cNvSpPr txBox="1"/>
          <p:nvPr/>
        </p:nvSpPr>
        <p:spPr>
          <a:xfrm rot="20030288">
            <a:off x="3758192" y="5368313"/>
            <a:ext cx="1109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  <a:highlight>
                  <a:srgbClr val="000000"/>
                </a:highlight>
              </a:rPr>
              <a:t>Innspurten</a:t>
            </a:r>
          </a:p>
        </p:txBody>
      </p:sp>
      <p:pic>
        <p:nvPicPr>
          <p:cNvPr id="31" name="Bilde 30" descr="Et bilde som inneholder logo&#10;&#10;Automatisk generert beskrivelse">
            <a:extLst>
              <a:ext uri="{FF2B5EF4-FFF2-40B4-BE49-F238E27FC236}">
                <a16:creationId xmlns:a16="http://schemas.microsoft.com/office/drawing/2014/main" id="{23076A83-0FCA-DE6D-3B30-86A5375BE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3016" r="2124" b="2948"/>
          <a:stretch/>
        </p:blipFill>
        <p:spPr>
          <a:xfrm>
            <a:off x="5375081" y="3175653"/>
            <a:ext cx="247118" cy="243954"/>
          </a:xfrm>
          <a:prstGeom prst="rect">
            <a:avLst/>
          </a:prstGeom>
        </p:spPr>
      </p:pic>
      <p:pic>
        <p:nvPicPr>
          <p:cNvPr id="32" name="Bilde 31" descr="Et bilde som inneholder logo&#10;&#10;Automatisk generert beskrivelse">
            <a:extLst>
              <a:ext uri="{FF2B5EF4-FFF2-40B4-BE49-F238E27FC236}">
                <a16:creationId xmlns:a16="http://schemas.microsoft.com/office/drawing/2014/main" id="{AB2038BA-88E6-04C9-5EFB-0539124ED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3016" r="2124" b="2948"/>
          <a:stretch/>
        </p:blipFill>
        <p:spPr>
          <a:xfrm>
            <a:off x="5643028" y="3767343"/>
            <a:ext cx="247118" cy="243954"/>
          </a:xfrm>
          <a:prstGeom prst="rect">
            <a:avLst/>
          </a:prstGeom>
        </p:spPr>
      </p:pic>
      <p:pic>
        <p:nvPicPr>
          <p:cNvPr id="33" name="Bilde 32" descr="Et bilde som inneholder logo&#10;&#10;Automatisk generert beskrivelse">
            <a:extLst>
              <a:ext uri="{FF2B5EF4-FFF2-40B4-BE49-F238E27FC236}">
                <a16:creationId xmlns:a16="http://schemas.microsoft.com/office/drawing/2014/main" id="{8F5413A7-78C8-DD57-5184-74505BCA1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3016" r="2124" b="2948"/>
          <a:stretch/>
        </p:blipFill>
        <p:spPr>
          <a:xfrm>
            <a:off x="5703150" y="4586305"/>
            <a:ext cx="247118" cy="243954"/>
          </a:xfrm>
          <a:prstGeom prst="rect">
            <a:avLst/>
          </a:prstGeom>
        </p:spPr>
      </p:pic>
      <p:pic>
        <p:nvPicPr>
          <p:cNvPr id="35" name="Bilde 34" descr="Et bilde som inneholder logo&#10;&#10;Automatisk generert beskrivelse">
            <a:extLst>
              <a:ext uri="{FF2B5EF4-FFF2-40B4-BE49-F238E27FC236}">
                <a16:creationId xmlns:a16="http://schemas.microsoft.com/office/drawing/2014/main" id="{001C0515-642F-CB79-0372-4F198D665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99" y="1860217"/>
            <a:ext cx="238818" cy="238818"/>
          </a:xfrm>
          <a:prstGeom prst="rect">
            <a:avLst/>
          </a:prstGeom>
        </p:spPr>
      </p:pic>
      <p:pic>
        <p:nvPicPr>
          <p:cNvPr id="36" name="Bilde 35" descr="Et bilde som inneholder logo&#10;&#10;Automatisk generert beskrivelse">
            <a:extLst>
              <a:ext uri="{FF2B5EF4-FFF2-40B4-BE49-F238E27FC236}">
                <a16:creationId xmlns:a16="http://schemas.microsoft.com/office/drawing/2014/main" id="{0D2647CA-3258-8463-26E4-543D2C9CE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99" y="2499811"/>
            <a:ext cx="238818" cy="238818"/>
          </a:xfrm>
          <a:prstGeom prst="rect">
            <a:avLst/>
          </a:prstGeom>
        </p:spPr>
      </p:pic>
      <p:sp>
        <p:nvSpPr>
          <p:cNvPr id="37" name="TekstSylinder 36">
            <a:extLst>
              <a:ext uri="{FF2B5EF4-FFF2-40B4-BE49-F238E27FC236}">
                <a16:creationId xmlns:a16="http://schemas.microsoft.com/office/drawing/2014/main" id="{4A3DE047-9EF2-7CEB-1459-8071E0EF6AFB}"/>
              </a:ext>
            </a:extLst>
          </p:cNvPr>
          <p:cNvSpPr txBox="1"/>
          <p:nvPr/>
        </p:nvSpPr>
        <p:spPr>
          <a:xfrm rot="2400020">
            <a:off x="4418620" y="1272779"/>
            <a:ext cx="144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highlight>
                  <a:srgbClr val="000000"/>
                </a:highlight>
              </a:rPr>
              <a:t>Dr. Margretes vei</a:t>
            </a:r>
          </a:p>
        </p:txBody>
      </p:sp>
      <p:pic>
        <p:nvPicPr>
          <p:cNvPr id="39" name="Bilde 38" descr="Et bilde som inneholder tekst, skilt, utendørs, vektorgrafikk&#10;&#10;Automatisk generert beskrivelse">
            <a:extLst>
              <a:ext uri="{FF2B5EF4-FFF2-40B4-BE49-F238E27FC236}">
                <a16:creationId xmlns:a16="http://schemas.microsoft.com/office/drawing/2014/main" id="{1068026C-6B70-FD7A-0134-C3E2FFA4BC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4339" r="2392" b="4136"/>
          <a:stretch/>
        </p:blipFill>
        <p:spPr>
          <a:xfrm rot="20324425">
            <a:off x="7455898" y="4420309"/>
            <a:ext cx="381046" cy="220194"/>
          </a:xfrm>
          <a:prstGeom prst="rect">
            <a:avLst/>
          </a:prstGeom>
        </p:spPr>
      </p:pic>
      <p:pic>
        <p:nvPicPr>
          <p:cNvPr id="40" name="Bilde 39" descr="Et bilde som inneholder tekst, skilt, utendørs, vektorgrafikk&#10;&#10;Automatisk generert beskrivelse">
            <a:extLst>
              <a:ext uri="{FF2B5EF4-FFF2-40B4-BE49-F238E27FC236}">
                <a16:creationId xmlns:a16="http://schemas.microsoft.com/office/drawing/2014/main" id="{A1BEFDF8-25F5-36AB-88CC-1CAF1A30F1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4339" r="2392" b="4136"/>
          <a:stretch/>
        </p:blipFill>
        <p:spPr>
          <a:xfrm rot="18847913">
            <a:off x="5402960" y="6043018"/>
            <a:ext cx="401454" cy="231987"/>
          </a:xfrm>
          <a:prstGeom prst="rect">
            <a:avLst/>
          </a:prstGeom>
        </p:spPr>
      </p:pic>
      <p:pic>
        <p:nvPicPr>
          <p:cNvPr id="42" name="Bilde 41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C428471E-7CD1-CB1D-6D8F-0036E9DE2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7348">
            <a:off x="5852870" y="3153887"/>
            <a:ext cx="507926" cy="218934"/>
          </a:xfrm>
          <a:prstGeom prst="rect">
            <a:avLst/>
          </a:prstGeom>
        </p:spPr>
      </p:pic>
      <p:pic>
        <p:nvPicPr>
          <p:cNvPr id="43" name="Bilde 4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912AD004-B0B4-5D78-429D-6957FDD91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7664">
            <a:off x="7470888" y="5565007"/>
            <a:ext cx="507926" cy="2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0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Frank Ove Hansen</dc:creator>
  <cp:lastModifiedBy>Frank Ove Hansen</cp:lastModifiedBy>
  <cp:revision>1</cp:revision>
  <dcterms:created xsi:type="dcterms:W3CDTF">2023-03-16T14:23:18Z</dcterms:created>
  <dcterms:modified xsi:type="dcterms:W3CDTF">2023-03-16T14:55:54Z</dcterms:modified>
</cp:coreProperties>
</file>