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CBC-6E1F-784E-B41C-BF0786C12EB0}" type="datetimeFigureOut">
              <a:rPr lang="nb-NO"/>
              <a:pPr/>
              <a:t>06.09.2018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4421-FF95-2B4E-9BBF-40BCD16B8C67}" type="slidenum">
              <a:rPr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2167397" y="75714"/>
            <a:ext cx="4705290" cy="328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TRIBUNE	 			PREMIEUTDELING</a:t>
            </a:r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55101" y="624616"/>
            <a:ext cx="1181185" cy="2072493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46181" y="2050669"/>
            <a:ext cx="1181185" cy="2072494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>
            <a:off x="179742" y="683883"/>
            <a:ext cx="8609263" cy="51857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4352348" y="5880355"/>
            <a:ext cx="3347848" cy="7570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/>
              <a:t>Klubbhus</a:t>
            </a:r>
          </a:p>
        </p:txBody>
      </p:sp>
      <p:sp>
        <p:nvSpPr>
          <p:cNvPr id="25" name="TekstSylinder 24"/>
          <p:cNvSpPr txBox="1"/>
          <p:nvPr/>
        </p:nvSpPr>
        <p:spPr>
          <a:xfrm>
            <a:off x="4596750" y="6043447"/>
            <a:ext cx="2392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dirty="0"/>
              <a:t>   KLUBBHUS KIOSK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6864278" y="870106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6872687" y="2163587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6805847" y="3382788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6805847" y="4647443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4172278" y="870106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4155812" y="2163587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4142444" y="3426755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4115708" y="4714283"/>
            <a:ext cx="827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5" name="TekstSylinder 34"/>
          <p:cNvSpPr txBox="1"/>
          <p:nvPr/>
        </p:nvSpPr>
        <p:spPr>
          <a:xfrm>
            <a:off x="801436" y="1222649"/>
            <a:ext cx="1009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36" name="TekstSylinder 35"/>
          <p:cNvSpPr txBox="1"/>
          <p:nvPr/>
        </p:nvSpPr>
        <p:spPr>
          <a:xfrm>
            <a:off x="633299" y="2620787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2</a:t>
            </a:r>
          </a:p>
        </p:txBody>
      </p:sp>
      <p:sp>
        <p:nvSpPr>
          <p:cNvPr id="37" name="TekstSylinder 36"/>
          <p:cNvSpPr txBox="1"/>
          <p:nvPr/>
        </p:nvSpPr>
        <p:spPr>
          <a:xfrm>
            <a:off x="1215190" y="3426755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39" name="Bilde 38" descr="kjellsaas-220x2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228" y="3066"/>
            <a:ext cx="680817" cy="680817"/>
          </a:xfrm>
          <a:prstGeom prst="rect">
            <a:avLst/>
          </a:prstGeom>
        </p:spPr>
      </p:pic>
      <p:pic>
        <p:nvPicPr>
          <p:cNvPr id="41" name="Bild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19807" y="3502084"/>
            <a:ext cx="1181185" cy="1913994"/>
          </a:xfrm>
          <a:prstGeom prst="rect">
            <a:avLst/>
          </a:prstGeom>
        </p:spPr>
      </p:pic>
      <p:pic>
        <p:nvPicPr>
          <p:cNvPr id="42" name="Bild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56929" y="2136421"/>
            <a:ext cx="1181185" cy="1900991"/>
          </a:xfrm>
          <a:prstGeom prst="rect">
            <a:avLst/>
          </a:prstGeom>
        </p:spPr>
      </p:pic>
      <p:pic>
        <p:nvPicPr>
          <p:cNvPr id="43" name="Bild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56930" y="733819"/>
            <a:ext cx="1181185" cy="1900990"/>
          </a:xfrm>
          <a:prstGeom prst="rect">
            <a:avLst/>
          </a:prstGeom>
        </p:spPr>
      </p:pic>
      <p:pic>
        <p:nvPicPr>
          <p:cNvPr id="44" name="Bild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42527" y="3480614"/>
            <a:ext cx="1181185" cy="1872187"/>
          </a:xfrm>
          <a:prstGeom prst="rect">
            <a:avLst/>
          </a:prstGeom>
        </p:spPr>
      </p:pic>
      <p:pic>
        <p:nvPicPr>
          <p:cNvPr id="45" name="Bild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30029" y="3380460"/>
            <a:ext cx="1181185" cy="2072493"/>
          </a:xfrm>
          <a:prstGeom prst="rect">
            <a:avLst/>
          </a:prstGeom>
        </p:spPr>
      </p:pic>
      <p:pic>
        <p:nvPicPr>
          <p:cNvPr id="46" name="Bild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30028" y="2042079"/>
            <a:ext cx="1181185" cy="2072493"/>
          </a:xfrm>
          <a:prstGeom prst="rect">
            <a:avLst/>
          </a:prstGeom>
        </p:spPr>
      </p:pic>
      <p:pic>
        <p:nvPicPr>
          <p:cNvPr id="47" name="Bild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30029" y="648068"/>
            <a:ext cx="1181185" cy="2072493"/>
          </a:xfrm>
          <a:prstGeom prst="rect">
            <a:avLst/>
          </a:prstGeom>
        </p:spPr>
      </p:pic>
      <p:sp>
        <p:nvSpPr>
          <p:cNvPr id="52" name="TekstSylinder 51"/>
          <p:cNvSpPr txBox="1"/>
          <p:nvPr/>
        </p:nvSpPr>
        <p:spPr>
          <a:xfrm>
            <a:off x="744383" y="3905218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2837556" y="3916795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6</a:t>
            </a:r>
          </a:p>
        </p:txBody>
      </p:sp>
      <p:sp>
        <p:nvSpPr>
          <p:cNvPr id="54" name="TekstSylinder 53"/>
          <p:cNvSpPr txBox="1"/>
          <p:nvPr/>
        </p:nvSpPr>
        <p:spPr>
          <a:xfrm>
            <a:off x="2837556" y="2620787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5</a:t>
            </a:r>
          </a:p>
        </p:txBody>
      </p:sp>
      <p:sp>
        <p:nvSpPr>
          <p:cNvPr id="55" name="TekstSylinder 54"/>
          <p:cNvSpPr txBox="1"/>
          <p:nvPr/>
        </p:nvSpPr>
        <p:spPr>
          <a:xfrm>
            <a:off x="2837556" y="1240257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4</a:t>
            </a:r>
          </a:p>
        </p:txBody>
      </p:sp>
      <p:sp>
        <p:nvSpPr>
          <p:cNvPr id="56" name="TekstSylinder 55"/>
          <p:cNvSpPr txBox="1"/>
          <p:nvPr/>
        </p:nvSpPr>
        <p:spPr>
          <a:xfrm>
            <a:off x="4897955" y="3916795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9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897955" y="2609210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8</a:t>
            </a:r>
          </a:p>
        </p:txBody>
      </p:sp>
      <p:sp>
        <p:nvSpPr>
          <p:cNvPr id="58" name="TekstSylinder 57"/>
          <p:cNvSpPr txBox="1"/>
          <p:nvPr/>
        </p:nvSpPr>
        <p:spPr>
          <a:xfrm>
            <a:off x="4925058" y="1222649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 7</a:t>
            </a:r>
          </a:p>
        </p:txBody>
      </p:sp>
      <p:sp>
        <p:nvSpPr>
          <p:cNvPr id="59" name="TekstSylinder 58"/>
          <p:cNvSpPr txBox="1"/>
          <p:nvPr/>
        </p:nvSpPr>
        <p:spPr>
          <a:xfrm>
            <a:off x="7143243" y="4002907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60" name="TekstSylinder 59"/>
          <p:cNvSpPr txBox="1"/>
          <p:nvPr/>
        </p:nvSpPr>
        <p:spPr>
          <a:xfrm>
            <a:off x="7090957" y="2620787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61" name="TekstSylinder 60"/>
          <p:cNvSpPr txBox="1"/>
          <p:nvPr/>
        </p:nvSpPr>
        <p:spPr>
          <a:xfrm>
            <a:off x="7219601" y="1222649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090957" y="239792"/>
            <a:ext cx="102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KIOSK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7738806" y="5926401"/>
            <a:ext cx="595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WC</a:t>
            </a:r>
          </a:p>
          <a:p>
            <a:r>
              <a:rPr lang="nb-NO" dirty="0"/>
              <a:t>WC</a:t>
            </a:r>
          </a:p>
        </p:txBody>
      </p:sp>
      <p:pic>
        <p:nvPicPr>
          <p:cNvPr id="48" name="Bilde 47">
            <a:extLst>
              <a:ext uri="{FF2B5EF4-FFF2-40B4-BE49-F238E27FC236}">
                <a16:creationId xmlns:a16="http://schemas.microsoft.com/office/drawing/2014/main" id="{82EE9C08-294A-4162-BD8B-AA39345D8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061025" y="2067041"/>
            <a:ext cx="1181185" cy="2072493"/>
          </a:xfrm>
          <a:prstGeom prst="rect">
            <a:avLst/>
          </a:prstGeom>
        </p:spPr>
      </p:pic>
      <p:sp>
        <p:nvSpPr>
          <p:cNvPr id="49" name="TekstSylinder 48">
            <a:extLst>
              <a:ext uri="{FF2B5EF4-FFF2-40B4-BE49-F238E27FC236}">
                <a16:creationId xmlns:a16="http://schemas.microsoft.com/office/drawing/2014/main" id="{1BAAEC9F-0FEB-4724-A40E-6B27099EF727}"/>
              </a:ext>
            </a:extLst>
          </p:cNvPr>
          <p:cNvSpPr txBox="1"/>
          <p:nvPr/>
        </p:nvSpPr>
        <p:spPr>
          <a:xfrm>
            <a:off x="7065881" y="2625251"/>
            <a:ext cx="11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b="1" dirty="0">
                <a:solidFill>
                  <a:schemeClr val="bg1"/>
                </a:solidFill>
              </a:rPr>
              <a:t>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42</Words>
  <Application>Microsoft Office PowerPoint</Application>
  <PresentationFormat>Skjermfremvisning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Anette Kristoffersen</dc:creator>
  <cp:lastModifiedBy>halvorsendag@outlook.com</cp:lastModifiedBy>
  <cp:revision>8</cp:revision>
  <cp:lastPrinted>2014-09-12T20:33:03Z</cp:lastPrinted>
  <dcterms:created xsi:type="dcterms:W3CDTF">2012-09-14T19:07:35Z</dcterms:created>
  <dcterms:modified xsi:type="dcterms:W3CDTF">2018-09-06T13:25:29Z</dcterms:modified>
</cp:coreProperties>
</file>