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9" autoAdjust="0"/>
    <p:restoredTop sz="94798" autoAdjust="0"/>
  </p:normalViewPr>
  <p:slideViewPr>
    <p:cSldViewPr>
      <p:cViewPr varScale="1">
        <p:scale>
          <a:sx n="61" d="100"/>
          <a:sy n="61" d="100"/>
        </p:scale>
        <p:origin x="2592" y="6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8184-FB0F-4D42-B723-991618B56616}" type="datetimeFigureOut">
              <a:rPr lang="nb-NO" smtClean="0"/>
              <a:t>24.01.2019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A44E-9877-450C-8CF5-93F89CF272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051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8184-FB0F-4D42-B723-991618B56616}" type="datetimeFigureOut">
              <a:rPr lang="nb-NO" smtClean="0"/>
              <a:t>24.01.2019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A44E-9877-450C-8CF5-93F89CF272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936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8184-FB0F-4D42-B723-991618B56616}" type="datetimeFigureOut">
              <a:rPr lang="nb-NO" smtClean="0"/>
              <a:t>24.01.2019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A44E-9877-450C-8CF5-93F89CF272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5579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8184-FB0F-4D42-B723-991618B56616}" type="datetimeFigureOut">
              <a:rPr lang="nb-NO" smtClean="0"/>
              <a:t>24.01.2019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A44E-9877-450C-8CF5-93F89CF272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262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8184-FB0F-4D42-B723-991618B56616}" type="datetimeFigureOut">
              <a:rPr lang="nb-NO" smtClean="0"/>
              <a:t>24.01.2019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A44E-9877-450C-8CF5-93F89CF272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8184-FB0F-4D42-B723-991618B56616}" type="datetimeFigureOut">
              <a:rPr lang="nb-NO" smtClean="0"/>
              <a:t>24.01.2019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A44E-9877-450C-8CF5-93F89CF272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521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8184-FB0F-4D42-B723-991618B56616}" type="datetimeFigureOut">
              <a:rPr lang="nb-NO" smtClean="0"/>
              <a:t>24.01.2019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A44E-9877-450C-8CF5-93F89CF272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105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8184-FB0F-4D42-B723-991618B56616}" type="datetimeFigureOut">
              <a:rPr lang="nb-NO" smtClean="0"/>
              <a:t>24.01.2019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A44E-9877-450C-8CF5-93F89CF272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061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8184-FB0F-4D42-B723-991618B56616}" type="datetimeFigureOut">
              <a:rPr lang="nb-NO" smtClean="0"/>
              <a:t>24.01.2019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A44E-9877-450C-8CF5-93F89CF272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176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8184-FB0F-4D42-B723-991618B56616}" type="datetimeFigureOut">
              <a:rPr lang="nb-NO" smtClean="0"/>
              <a:t>24.01.2019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A44E-9877-450C-8CF5-93F89CF272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3649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8184-FB0F-4D42-B723-991618B56616}" type="datetimeFigureOut">
              <a:rPr lang="nb-NO" smtClean="0"/>
              <a:t>24.01.2019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A44E-9877-450C-8CF5-93F89CF272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515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08184-FB0F-4D42-B723-991618B56616}" type="datetimeFigureOut">
              <a:rPr lang="nb-NO" smtClean="0"/>
              <a:t>24.01.2019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DA44E-9877-450C-8CF5-93F89CF272F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9478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ndballcupenskimini.n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hyperlink" Target="mailto:post@handballcupenski.n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Trine-Lise\AppData\Local\Microsoft\Windows\Temporary Internet Files\Content.Outlook\CVLTULA6\26115-59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9" t="22049" r="4156" b="31396"/>
          <a:stretch/>
        </p:blipFill>
        <p:spPr bwMode="auto">
          <a:xfrm>
            <a:off x="3078019" y="5209225"/>
            <a:ext cx="3627345" cy="1107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Sylinder 6"/>
          <p:cNvSpPr txBox="1"/>
          <p:nvPr/>
        </p:nvSpPr>
        <p:spPr>
          <a:xfrm>
            <a:off x="440668" y="2838619"/>
            <a:ext cx="62646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00" dirty="0">
                <a:latin typeface="+mj-lt"/>
              </a:rPr>
              <a:t>Avslutt sesongen med å bli med på </a:t>
            </a:r>
            <a:br>
              <a:rPr lang="nb-NO" sz="1600" dirty="0">
                <a:latin typeface="+mj-lt"/>
              </a:rPr>
            </a:br>
            <a:r>
              <a:rPr lang="nb-NO" sz="3200" b="1" dirty="0">
                <a:solidFill>
                  <a:srgbClr val="0070C0"/>
                </a:solidFill>
                <a:latin typeface="+mj-lt"/>
              </a:rPr>
              <a:t>MINITURNERING </a:t>
            </a:r>
            <a:br>
              <a:rPr lang="nb-NO" sz="1600" dirty="0">
                <a:solidFill>
                  <a:srgbClr val="0070C0"/>
                </a:solidFill>
                <a:latin typeface="+mj-lt"/>
              </a:rPr>
            </a:br>
            <a:r>
              <a:rPr lang="nb-NO" b="1" dirty="0">
                <a:solidFill>
                  <a:srgbClr val="0070C0"/>
                </a:solidFill>
                <a:latin typeface="+mj-lt"/>
              </a:rPr>
              <a:t>Lørdag 4. mai 2019</a:t>
            </a:r>
          </a:p>
        </p:txBody>
      </p:sp>
      <p:sp>
        <p:nvSpPr>
          <p:cNvPr id="8" name="TekstSylinder 7"/>
          <p:cNvSpPr txBox="1"/>
          <p:nvPr/>
        </p:nvSpPr>
        <p:spPr>
          <a:xfrm>
            <a:off x="620689" y="6371657"/>
            <a:ext cx="5688632" cy="2554545"/>
          </a:xfrm>
          <a:prstGeom prst="rect">
            <a:avLst/>
          </a:prstGeom>
          <a:gradFill flip="none" rotWithShape="1">
            <a:gsLst>
              <a:gs pos="0">
                <a:srgbClr val="FFF200">
                  <a:tint val="66000"/>
                  <a:satMod val="160000"/>
                </a:srgbClr>
              </a:gs>
              <a:gs pos="50000">
                <a:srgbClr val="FFF200">
                  <a:tint val="44500"/>
                  <a:satMod val="160000"/>
                </a:srgbClr>
              </a:gs>
              <a:gs pos="100000">
                <a:srgbClr val="FFF200">
                  <a:tint val="23500"/>
                  <a:satMod val="160000"/>
                </a:srgbClr>
              </a:gs>
            </a:gsLst>
            <a:lin ang="13500000" scaled="1"/>
            <a:tileRect/>
          </a:gradFill>
          <a:ln w="12700">
            <a:solidFill>
              <a:schemeClr val="tx1"/>
            </a:solidFill>
          </a:ln>
          <a:effectLst>
            <a:glow>
              <a:schemeClr val="accent1">
                <a:alpha val="40000"/>
              </a:schemeClr>
            </a:glow>
            <a:outerShdw blurRad="508000" dist="50800" dir="8820000" sx="44000" sy="44000" algn="ctr" rotWithShape="0">
              <a:srgbClr val="0070C0">
                <a:alpha val="43000"/>
              </a:srgbClr>
            </a:outerShdw>
            <a:reflection endPos="0" dist="50800" dir="5400000" sy="-100000" algn="bl" rotWithShape="0"/>
            <a:softEdge rad="0"/>
          </a:effectLst>
        </p:spPr>
        <p:txBody>
          <a:bodyPr wrap="square" rtlCol="0">
            <a:spAutoFit/>
          </a:bodyPr>
          <a:lstStyle/>
          <a:p>
            <a:endParaRPr lang="nb-NO" sz="1600" b="1" dirty="0">
              <a:solidFill>
                <a:srgbClr val="0070C0"/>
              </a:solidFill>
              <a:latin typeface="+mj-lt"/>
            </a:endParaRPr>
          </a:p>
          <a:p>
            <a:r>
              <a:rPr lang="nb-NO" sz="1600" b="1" dirty="0">
                <a:solidFill>
                  <a:srgbClr val="0070C0"/>
                </a:solidFill>
                <a:latin typeface="+mj-lt"/>
              </a:rPr>
              <a:t>PÅMELDINGSAVGIFT</a:t>
            </a:r>
            <a:br>
              <a:rPr lang="nb-NO" sz="1200" dirty="0">
                <a:latin typeface="+mj-lt"/>
              </a:rPr>
            </a:br>
            <a:r>
              <a:rPr lang="nb-NO" sz="1200" dirty="0">
                <a:latin typeface="+mj-lt"/>
              </a:rPr>
              <a:t>J/G 2011/2012: Kr. 1000,- inkludert t-skjorte og </a:t>
            </a:r>
          </a:p>
          <a:p>
            <a:r>
              <a:rPr lang="nb-NO" sz="1200" dirty="0">
                <a:latin typeface="+mj-lt"/>
              </a:rPr>
              <a:t>medaljer til alle spillere. Max 8 spillere pr lag</a:t>
            </a:r>
          </a:p>
          <a:p>
            <a:br>
              <a:rPr lang="nb-NO" sz="1200" dirty="0">
                <a:latin typeface="+mj-lt"/>
              </a:rPr>
            </a:br>
            <a:r>
              <a:rPr lang="nb-NO" sz="1600" b="1" dirty="0">
                <a:solidFill>
                  <a:srgbClr val="0070C0"/>
                </a:solidFill>
                <a:latin typeface="+mj-lt"/>
              </a:rPr>
              <a:t>INFO/PÅMELDING:</a:t>
            </a:r>
            <a:br>
              <a:rPr lang="nb-NO" sz="1200" dirty="0">
                <a:latin typeface="+mj-lt"/>
              </a:rPr>
            </a:br>
            <a:r>
              <a:rPr lang="nb-NO" sz="1200" dirty="0">
                <a:latin typeface="+mj-lt"/>
                <a:hlinkClick r:id="rId3"/>
              </a:rPr>
              <a:t>www.handballcupenskimini.no</a:t>
            </a:r>
            <a:r>
              <a:rPr lang="nb-NO" sz="1200" dirty="0">
                <a:latin typeface="+mj-lt"/>
              </a:rPr>
              <a:t> </a:t>
            </a:r>
          </a:p>
          <a:p>
            <a:endParaRPr lang="nb-NO" sz="1200" dirty="0">
              <a:latin typeface="+mj-lt"/>
            </a:endParaRPr>
          </a:p>
          <a:p>
            <a:r>
              <a:rPr lang="nb-NO" sz="1600" b="1" dirty="0">
                <a:solidFill>
                  <a:srgbClr val="0070C0"/>
                </a:solidFill>
                <a:latin typeface="+mj-lt"/>
              </a:rPr>
              <a:t>KONTAKTPERSON: </a:t>
            </a:r>
            <a:br>
              <a:rPr lang="nb-NO" sz="1200" dirty="0">
                <a:latin typeface="+mj-lt"/>
              </a:rPr>
            </a:br>
            <a:r>
              <a:rPr lang="nb-NO" sz="1200" dirty="0">
                <a:latin typeface="+mj-lt"/>
              </a:rPr>
              <a:t>Trine-Lise Skonnord, </a:t>
            </a:r>
            <a:r>
              <a:rPr lang="nb-NO" sz="1200" dirty="0" err="1">
                <a:latin typeface="+mj-lt"/>
              </a:rPr>
              <a:t>Mob</a:t>
            </a:r>
            <a:r>
              <a:rPr lang="nb-NO" sz="1200" dirty="0">
                <a:latin typeface="+mj-lt"/>
              </a:rPr>
              <a:t>: 911 35 505 </a:t>
            </a:r>
            <a:br>
              <a:rPr lang="nb-NO" sz="1200" dirty="0">
                <a:latin typeface="+mj-lt"/>
              </a:rPr>
            </a:br>
            <a:r>
              <a:rPr lang="nb-NO" sz="1200" dirty="0">
                <a:latin typeface="+mj-lt"/>
              </a:rPr>
              <a:t>Mail: </a:t>
            </a:r>
            <a:r>
              <a:rPr lang="nb-NO" sz="1200" dirty="0">
                <a:latin typeface="+mj-lt"/>
                <a:hlinkClick r:id="rId4"/>
              </a:rPr>
              <a:t>post@handballcupenski.no</a:t>
            </a:r>
            <a:endParaRPr lang="nb-NO" sz="1200" dirty="0">
              <a:latin typeface="+mj-lt"/>
            </a:endParaRPr>
          </a:p>
          <a:p>
            <a:endParaRPr lang="nb-NO" sz="1200" dirty="0">
              <a:latin typeface="+mj-lt"/>
            </a:endParaRPr>
          </a:p>
        </p:txBody>
      </p:sp>
      <p:sp>
        <p:nvSpPr>
          <p:cNvPr id="4" name="TekstSylinder 3"/>
          <p:cNvSpPr txBox="1"/>
          <p:nvPr/>
        </p:nvSpPr>
        <p:spPr>
          <a:xfrm rot="20932416">
            <a:off x="4417254" y="4083039"/>
            <a:ext cx="23200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>
                <a:solidFill>
                  <a:srgbClr val="0070C0"/>
                </a:solidFill>
                <a:latin typeface="+mj-lt"/>
              </a:rPr>
              <a:t>Påmelding- og betalingsfrist</a:t>
            </a:r>
            <a:br>
              <a:rPr lang="nb-NO" b="1" dirty="0">
                <a:solidFill>
                  <a:srgbClr val="0070C0"/>
                </a:solidFill>
                <a:latin typeface="+mj-lt"/>
              </a:rPr>
            </a:br>
            <a:r>
              <a:rPr lang="nb-NO" b="1" dirty="0">
                <a:solidFill>
                  <a:srgbClr val="0070C0"/>
                </a:solidFill>
                <a:latin typeface="+mj-lt"/>
              </a:rPr>
              <a:t>innen 1/4- 2019</a:t>
            </a:r>
            <a:br>
              <a:rPr lang="nb-NO" b="1" dirty="0">
                <a:latin typeface="+mj-lt"/>
              </a:rPr>
            </a:br>
            <a:br>
              <a:rPr lang="nb-NO" b="1" dirty="0">
                <a:latin typeface="+mj-lt"/>
              </a:rPr>
            </a:br>
            <a:endParaRPr lang="nb-NO" b="1" dirty="0">
              <a:latin typeface="+mj-lt"/>
            </a:endParaRPr>
          </a:p>
        </p:txBody>
      </p:sp>
      <p:sp>
        <p:nvSpPr>
          <p:cNvPr id="14" name="TekstSylinder 13"/>
          <p:cNvSpPr txBox="1"/>
          <p:nvPr/>
        </p:nvSpPr>
        <p:spPr>
          <a:xfrm>
            <a:off x="497211" y="4951863"/>
            <a:ext cx="403238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>
                <a:solidFill>
                  <a:srgbClr val="0070C0"/>
                </a:solidFill>
                <a:latin typeface="+mj-lt"/>
              </a:rPr>
              <a:t>SPORTSLIGE RAMMER</a:t>
            </a:r>
            <a:br>
              <a:rPr lang="nb-NO" sz="1200" dirty="0">
                <a:solidFill>
                  <a:schemeClr val="tx2"/>
                </a:solidFill>
                <a:latin typeface="+mj-lt"/>
              </a:rPr>
            </a:br>
            <a:r>
              <a:rPr lang="nb-NO" sz="1200" dirty="0">
                <a:latin typeface="+mj-lt"/>
              </a:rPr>
              <a:t>J/G 2011/2012: 1X 15 min. Premier til alle spillerne.</a:t>
            </a:r>
            <a:br>
              <a:rPr lang="nb-NO" sz="1200" dirty="0">
                <a:latin typeface="+mj-lt"/>
              </a:rPr>
            </a:br>
            <a:r>
              <a:rPr lang="nb-NO" sz="1200" dirty="0">
                <a:latin typeface="+mj-lt"/>
              </a:rPr>
              <a:t>Alle lag får 4 kamper på enten formiddag eller </a:t>
            </a:r>
            <a:br>
              <a:rPr lang="nb-NO" sz="1200" dirty="0">
                <a:latin typeface="+mj-lt"/>
              </a:rPr>
            </a:br>
            <a:r>
              <a:rPr lang="nb-NO" sz="1200" dirty="0">
                <a:latin typeface="+mj-lt"/>
              </a:rPr>
              <a:t>ettermiddag. Alle kamper spilles på </a:t>
            </a:r>
            <a:r>
              <a:rPr lang="nb-NO" sz="1200" dirty="0" err="1">
                <a:latin typeface="+mj-lt"/>
              </a:rPr>
              <a:t>minibaner</a:t>
            </a:r>
            <a:r>
              <a:rPr lang="nb-NO" sz="1200" dirty="0">
                <a:latin typeface="+mj-lt"/>
              </a:rPr>
              <a:t>.</a:t>
            </a:r>
          </a:p>
        </p:txBody>
      </p:sp>
      <p:sp>
        <p:nvSpPr>
          <p:cNvPr id="5" name="Rektangel 4"/>
          <p:cNvSpPr/>
          <p:nvPr/>
        </p:nvSpPr>
        <p:spPr>
          <a:xfrm>
            <a:off x="3905819" y="6608153"/>
            <a:ext cx="2261993" cy="2123658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nb-NO" sz="1600" b="1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nb-NO" sz="1600" b="1" dirty="0">
                <a:solidFill>
                  <a:schemeClr val="bg1"/>
                </a:solidFill>
                <a:latin typeface="+mj-lt"/>
              </a:rPr>
              <a:t>SOSIALE AKTIVITETER UTENFOR BANEN:</a:t>
            </a:r>
          </a:p>
          <a:p>
            <a:pPr algn="ctr"/>
            <a:r>
              <a:rPr lang="nb-NO" sz="1200" dirty="0" err="1">
                <a:solidFill>
                  <a:schemeClr val="bg1"/>
                </a:solidFill>
                <a:latin typeface="+mj-lt"/>
              </a:rPr>
              <a:t>Kjeller`n</a:t>
            </a:r>
            <a:r>
              <a:rPr lang="nb-NO" sz="1200" dirty="0">
                <a:solidFill>
                  <a:schemeClr val="bg1"/>
                </a:solidFill>
                <a:latin typeface="+mj-lt"/>
              </a:rPr>
              <a:t> Fritidsklubb </a:t>
            </a:r>
          </a:p>
          <a:p>
            <a:pPr algn="ctr"/>
            <a:r>
              <a:rPr lang="nb-NO" sz="1200" dirty="0">
                <a:solidFill>
                  <a:schemeClr val="bg1"/>
                </a:solidFill>
                <a:latin typeface="+mj-lt"/>
              </a:rPr>
              <a:t>stiller med mange morsomme aktiviteter for barna </a:t>
            </a:r>
          </a:p>
          <a:p>
            <a:pPr algn="ctr"/>
            <a:r>
              <a:rPr lang="nb-NO" sz="1200" dirty="0">
                <a:solidFill>
                  <a:schemeClr val="bg1"/>
                </a:solidFill>
                <a:latin typeface="+mj-lt"/>
              </a:rPr>
              <a:t>som de kan gjøre mellom kampene.</a:t>
            </a:r>
          </a:p>
          <a:p>
            <a:pPr algn="ctr"/>
            <a:endParaRPr lang="nb-NO" sz="12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nb-NO" sz="12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3" name="TekstSylinder 12"/>
          <p:cNvSpPr txBox="1"/>
          <p:nvPr/>
        </p:nvSpPr>
        <p:spPr>
          <a:xfrm>
            <a:off x="497211" y="4048014"/>
            <a:ext cx="330989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>
                <a:solidFill>
                  <a:srgbClr val="0070C0"/>
                </a:solidFill>
                <a:latin typeface="+mj-lt"/>
              </a:rPr>
              <a:t>DAG OG STED</a:t>
            </a:r>
            <a:br>
              <a:rPr lang="nb-NO" sz="1200" dirty="0">
                <a:solidFill>
                  <a:schemeClr val="tx2"/>
                </a:solidFill>
                <a:latin typeface="+mj-lt"/>
              </a:rPr>
            </a:br>
            <a:r>
              <a:rPr lang="nb-NO" sz="1200">
                <a:latin typeface="+mj-lt"/>
              </a:rPr>
              <a:t>Lørdag 4.</a:t>
            </a:r>
            <a:r>
              <a:rPr lang="nb-NO" sz="1200" dirty="0">
                <a:latin typeface="+mj-lt"/>
              </a:rPr>
              <a:t>mai i tidsrommet 09:00-18:00.</a:t>
            </a:r>
            <a:br>
              <a:rPr lang="nb-NO" sz="1200" dirty="0">
                <a:latin typeface="+mj-lt"/>
              </a:rPr>
            </a:br>
            <a:r>
              <a:rPr lang="nb-NO" sz="1200" dirty="0">
                <a:latin typeface="+mj-lt"/>
              </a:rPr>
              <a:t>Alle kamper spilles i Ski Alliansehall og </a:t>
            </a:r>
            <a:r>
              <a:rPr lang="nb-NO" sz="1200" dirty="0" err="1">
                <a:latin typeface="+mj-lt"/>
              </a:rPr>
              <a:t>Skihallen</a:t>
            </a:r>
            <a:br>
              <a:rPr lang="nb-NO" sz="1200" dirty="0">
                <a:latin typeface="+mj-lt"/>
              </a:rPr>
            </a:br>
            <a:endParaRPr lang="nb-NO" sz="1200" dirty="0">
              <a:latin typeface="+mj-lt"/>
            </a:endParaRPr>
          </a:p>
        </p:txBody>
      </p:sp>
      <p:pic>
        <p:nvPicPr>
          <p:cNvPr id="9" name="Bilde 8" descr="Et bilde som inneholder utklipp&#10;&#10;Automatisk generert beskrivelse">
            <a:extLst>
              <a:ext uri="{FF2B5EF4-FFF2-40B4-BE49-F238E27FC236}">
                <a16:creationId xmlns:a16="http://schemas.microsoft.com/office/drawing/2014/main" id="{3AAD7CF6-2A66-4FCC-8277-379CB742E1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14" y="217798"/>
            <a:ext cx="6864814" cy="216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459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40</Words>
  <Application>Microsoft Office PowerPoint</Application>
  <PresentationFormat>Skjermfremvisning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Bruker</dc:creator>
  <cp:lastModifiedBy>Trine Lise Skonnord</cp:lastModifiedBy>
  <cp:revision>49</cp:revision>
  <cp:lastPrinted>2015-01-18T11:27:13Z</cp:lastPrinted>
  <dcterms:created xsi:type="dcterms:W3CDTF">2013-01-17T13:27:55Z</dcterms:created>
  <dcterms:modified xsi:type="dcterms:W3CDTF">2019-01-24T14:42:10Z</dcterms:modified>
</cp:coreProperties>
</file>