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97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28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61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91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45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59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68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9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238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700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91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65BD-3403-4A70-95BE-432B069DDBD0}" type="datetimeFigureOut">
              <a:rPr lang="nb-NO" smtClean="0"/>
              <a:t>10.12.2019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188C-2A3F-466D-B5DA-2B29B4F76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48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8866892" y="1026544"/>
            <a:ext cx="3181004" cy="462840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 rot="5400000">
            <a:off x="6380261" y="4214047"/>
            <a:ext cx="1920255" cy="21034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4098698" y="789285"/>
            <a:ext cx="4109218" cy="22210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 rot="5400000">
            <a:off x="917903" y="424606"/>
            <a:ext cx="2163647" cy="287999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5400000" lon="0" rev="0"/>
              </a:camera>
              <a:lightRig rig="threePt" dir="t"/>
            </a:scene3d>
          </a:bodyPr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19" name="Rektangel 18"/>
          <p:cNvSpPr/>
          <p:nvPr/>
        </p:nvSpPr>
        <p:spPr>
          <a:xfrm>
            <a:off x="9142355" y="1316763"/>
            <a:ext cx="1178159" cy="178223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7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76722" y="71450"/>
            <a:ext cx="166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Lørdag</a:t>
            </a:r>
          </a:p>
        </p:txBody>
      </p:sp>
      <p:sp>
        <p:nvSpPr>
          <p:cNvPr id="32" name="Rektangel 31"/>
          <p:cNvSpPr/>
          <p:nvPr/>
        </p:nvSpPr>
        <p:spPr>
          <a:xfrm>
            <a:off x="4707975" y="4290549"/>
            <a:ext cx="1048932" cy="114769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Premie-utdeling</a:t>
            </a:r>
          </a:p>
        </p:txBody>
      </p:sp>
      <p:sp>
        <p:nvSpPr>
          <p:cNvPr id="44" name="Rektangel 18"/>
          <p:cNvSpPr/>
          <p:nvPr/>
        </p:nvSpPr>
        <p:spPr>
          <a:xfrm>
            <a:off x="10604875" y="1316763"/>
            <a:ext cx="1098370" cy="178223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 smtClean="0">
                <a:solidFill>
                  <a:schemeClr val="tx1"/>
                </a:solidFill>
              </a:rPr>
              <a:t>9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5" name="Rektangel 18"/>
          <p:cNvSpPr/>
          <p:nvPr/>
        </p:nvSpPr>
        <p:spPr>
          <a:xfrm>
            <a:off x="10604875" y="3396623"/>
            <a:ext cx="1098370" cy="178785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 smtClean="0">
                <a:solidFill>
                  <a:schemeClr val="tx1"/>
                </a:solidFill>
              </a:rPr>
              <a:t>10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Rektangel 18"/>
          <p:cNvSpPr/>
          <p:nvPr/>
        </p:nvSpPr>
        <p:spPr>
          <a:xfrm>
            <a:off x="9180128" y="3396623"/>
            <a:ext cx="1192217" cy="178785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5’er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8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xmlns="" id="{6AD8D847-4FA5-4D14-ABC3-9A55A148AB08}"/>
              </a:ext>
            </a:extLst>
          </p:cNvPr>
          <p:cNvSpPr/>
          <p:nvPr/>
        </p:nvSpPr>
        <p:spPr>
          <a:xfrm>
            <a:off x="4740421" y="2267303"/>
            <a:ext cx="1103541" cy="52345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3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xmlns="" id="{12EF0073-0727-4634-BAAD-C5A8247352C8}"/>
              </a:ext>
            </a:extLst>
          </p:cNvPr>
          <p:cNvSpPr txBox="1"/>
          <p:nvPr/>
        </p:nvSpPr>
        <p:spPr>
          <a:xfrm>
            <a:off x="9585927" y="650786"/>
            <a:ext cx="211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Kunstgress 11’er bane</a:t>
            </a:r>
            <a:endParaRPr lang="nb-NO" sz="1600" dirty="0"/>
          </a:p>
        </p:txBody>
      </p:sp>
      <p:sp>
        <p:nvSpPr>
          <p:cNvPr id="51" name="Rektangel 90">
            <a:extLst>
              <a:ext uri="{FF2B5EF4-FFF2-40B4-BE49-F238E27FC236}">
                <a16:creationId xmlns:a16="http://schemas.microsoft.com/office/drawing/2014/main" xmlns="" id="{1D498753-144E-44CA-BEE7-52D6F6FEA990}"/>
              </a:ext>
            </a:extLst>
          </p:cNvPr>
          <p:cNvSpPr/>
          <p:nvPr/>
        </p:nvSpPr>
        <p:spPr>
          <a:xfrm>
            <a:off x="4744412" y="973104"/>
            <a:ext cx="1099550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 smtClean="0">
                <a:solidFill>
                  <a:schemeClr val="tx1"/>
                </a:solidFill>
              </a:rPr>
              <a:t>1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2" name="Rektangel 90">
            <a:extLst>
              <a:ext uri="{FF2B5EF4-FFF2-40B4-BE49-F238E27FC236}">
                <a16:creationId xmlns:a16="http://schemas.microsoft.com/office/drawing/2014/main" xmlns="" id="{04B0C7B5-DE44-4DE1-A6F3-16CAE0A8D286}"/>
              </a:ext>
            </a:extLst>
          </p:cNvPr>
          <p:cNvSpPr/>
          <p:nvPr/>
        </p:nvSpPr>
        <p:spPr>
          <a:xfrm>
            <a:off x="4757674" y="1624012"/>
            <a:ext cx="1099549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 smtClean="0">
                <a:solidFill>
                  <a:schemeClr val="tx1"/>
                </a:solidFill>
              </a:rPr>
              <a:t>2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55" name="Bilde 5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40" y="4112196"/>
            <a:ext cx="1080118" cy="1072280"/>
          </a:xfrm>
          <a:prstGeom prst="rect">
            <a:avLst/>
          </a:prstGeom>
        </p:spPr>
      </p:pic>
      <p:sp>
        <p:nvSpPr>
          <p:cNvPr id="59" name="TekstSylinder 58">
            <a:extLst>
              <a:ext uri="{FF2B5EF4-FFF2-40B4-BE49-F238E27FC236}">
                <a16:creationId xmlns:a16="http://schemas.microsoft.com/office/drawing/2014/main" xmlns="" id="{12EF0073-0727-4634-BAAD-C5A8247352C8}"/>
              </a:ext>
            </a:extLst>
          </p:cNvPr>
          <p:cNvSpPr txBox="1"/>
          <p:nvPr/>
        </p:nvSpPr>
        <p:spPr>
          <a:xfrm>
            <a:off x="5394535" y="439933"/>
            <a:ext cx="150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Fotballhallen</a:t>
            </a:r>
            <a:endParaRPr lang="nb-NO" dirty="0"/>
          </a:p>
        </p:txBody>
      </p:sp>
      <p:sp>
        <p:nvSpPr>
          <p:cNvPr id="60" name="Rektangel 90">
            <a:extLst>
              <a:ext uri="{FF2B5EF4-FFF2-40B4-BE49-F238E27FC236}">
                <a16:creationId xmlns:a16="http://schemas.microsoft.com/office/drawing/2014/main" xmlns="" id="{1D498753-144E-44CA-BEE7-52D6F6FEA990}"/>
              </a:ext>
            </a:extLst>
          </p:cNvPr>
          <p:cNvSpPr/>
          <p:nvPr/>
        </p:nvSpPr>
        <p:spPr>
          <a:xfrm>
            <a:off x="6714269" y="2288946"/>
            <a:ext cx="1099550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6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2" name="Rektangel 90">
            <a:extLst>
              <a:ext uri="{FF2B5EF4-FFF2-40B4-BE49-F238E27FC236}">
                <a16:creationId xmlns:a16="http://schemas.microsoft.com/office/drawing/2014/main" xmlns="" id="{1D498753-144E-44CA-BEE7-52D6F6FEA990}"/>
              </a:ext>
            </a:extLst>
          </p:cNvPr>
          <p:cNvSpPr/>
          <p:nvPr/>
        </p:nvSpPr>
        <p:spPr>
          <a:xfrm>
            <a:off x="6688392" y="1613696"/>
            <a:ext cx="1099550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5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8" name="Rektangel 90">
            <a:extLst>
              <a:ext uri="{FF2B5EF4-FFF2-40B4-BE49-F238E27FC236}">
                <a16:creationId xmlns:a16="http://schemas.microsoft.com/office/drawing/2014/main" xmlns="" id="{1D498753-144E-44CA-BEE7-52D6F6FEA990}"/>
              </a:ext>
            </a:extLst>
          </p:cNvPr>
          <p:cNvSpPr/>
          <p:nvPr/>
        </p:nvSpPr>
        <p:spPr>
          <a:xfrm>
            <a:off x="6688392" y="937774"/>
            <a:ext cx="1099550" cy="50181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3’er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Bane </a:t>
            </a:r>
            <a:r>
              <a:rPr lang="nb-NO" dirty="0">
                <a:solidFill>
                  <a:schemeClr val="tx1"/>
                </a:solidFill>
              </a:rPr>
              <a:t>4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610861" y="4896447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Sandhåndball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291509" y="1530483"/>
            <a:ext cx="12244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</a:rPr>
              <a:t>Turnhallen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69" name="Rektangel 68"/>
          <p:cNvSpPr/>
          <p:nvPr/>
        </p:nvSpPr>
        <p:spPr>
          <a:xfrm rot="5400000">
            <a:off x="8040611" y="2551721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0" name="Rektangel 69"/>
          <p:cNvSpPr/>
          <p:nvPr/>
        </p:nvSpPr>
        <p:spPr>
          <a:xfrm>
            <a:off x="7198732" y="3015916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1" name="Rektangel 70"/>
          <p:cNvSpPr/>
          <p:nvPr/>
        </p:nvSpPr>
        <p:spPr>
          <a:xfrm>
            <a:off x="4924897" y="3010345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2" name="Rektangel 71"/>
          <p:cNvSpPr/>
          <p:nvPr/>
        </p:nvSpPr>
        <p:spPr>
          <a:xfrm rot="16200000">
            <a:off x="6424071" y="3107389"/>
            <a:ext cx="496250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WC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3" name="Rektangel 72"/>
          <p:cNvSpPr/>
          <p:nvPr/>
        </p:nvSpPr>
        <p:spPr>
          <a:xfrm rot="16200000">
            <a:off x="5908739" y="3332342"/>
            <a:ext cx="900443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Inngang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15" name="Pil høyre 14"/>
          <p:cNvSpPr/>
          <p:nvPr/>
        </p:nvSpPr>
        <p:spPr>
          <a:xfrm rot="10800000">
            <a:off x="838699" y="3368600"/>
            <a:ext cx="3259999" cy="27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1950447" y="3644223"/>
            <a:ext cx="113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Parkering</a:t>
            </a:r>
            <a:endParaRPr lang="nb-NO" sz="1100" dirty="0"/>
          </a:p>
        </p:txBody>
      </p:sp>
      <p:sp>
        <p:nvSpPr>
          <p:cNvPr id="74" name="Pil høyre 73"/>
          <p:cNvSpPr/>
          <p:nvPr/>
        </p:nvSpPr>
        <p:spPr>
          <a:xfrm>
            <a:off x="7341758" y="202719"/>
            <a:ext cx="3261746" cy="237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TekstSylinder 74"/>
          <p:cNvSpPr txBox="1"/>
          <p:nvPr/>
        </p:nvSpPr>
        <p:spPr>
          <a:xfrm>
            <a:off x="8645152" y="405927"/>
            <a:ext cx="113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Parkering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356715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8866892" y="1026544"/>
            <a:ext cx="3181004" cy="462840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 rot="5400000">
            <a:off x="6380261" y="4214047"/>
            <a:ext cx="1920255" cy="21034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4098698" y="789285"/>
            <a:ext cx="4109218" cy="22210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 rot="5400000">
            <a:off x="917903" y="424606"/>
            <a:ext cx="2163647" cy="287999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5400000" lon="0" rev="0"/>
              </a:camera>
              <a:lightRig rig="threePt" dir="t"/>
            </a:scene3d>
          </a:bodyPr>
          <a:lstStyle/>
          <a:p>
            <a:pPr algn="ctr"/>
            <a:r>
              <a:rPr lang="nb-NO" sz="3200" dirty="0">
                <a:solidFill>
                  <a:schemeClr val="tx1"/>
                </a:solidFill>
              </a:rPr>
              <a:t>Parkering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76722" y="71450"/>
            <a:ext cx="166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Søndag</a:t>
            </a:r>
            <a:endParaRPr lang="nb-NO" b="1" dirty="0"/>
          </a:p>
        </p:txBody>
      </p:sp>
      <p:sp>
        <p:nvSpPr>
          <p:cNvPr id="32" name="Rektangel 31"/>
          <p:cNvSpPr/>
          <p:nvPr/>
        </p:nvSpPr>
        <p:spPr>
          <a:xfrm>
            <a:off x="4707975" y="4290549"/>
            <a:ext cx="1048932" cy="114769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Premie-utdeling</a:t>
            </a:r>
          </a:p>
        </p:txBody>
      </p:sp>
      <p:sp>
        <p:nvSpPr>
          <p:cNvPr id="45" name="Rektangel 18"/>
          <p:cNvSpPr/>
          <p:nvPr/>
        </p:nvSpPr>
        <p:spPr>
          <a:xfrm>
            <a:off x="9034115" y="1231968"/>
            <a:ext cx="2836519" cy="190098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7’er bane 3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xmlns="" id="{12EF0073-0727-4634-BAAD-C5A8247352C8}"/>
              </a:ext>
            </a:extLst>
          </p:cNvPr>
          <p:cNvSpPr txBox="1"/>
          <p:nvPr/>
        </p:nvSpPr>
        <p:spPr>
          <a:xfrm>
            <a:off x="9585927" y="650786"/>
            <a:ext cx="2117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Kunstgress 11’er bane</a:t>
            </a:r>
            <a:endParaRPr lang="nb-NO" sz="1600" dirty="0"/>
          </a:p>
        </p:txBody>
      </p:sp>
      <p:pic>
        <p:nvPicPr>
          <p:cNvPr id="55" name="Bilde 5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40" y="4112196"/>
            <a:ext cx="1080118" cy="1072280"/>
          </a:xfrm>
          <a:prstGeom prst="rect">
            <a:avLst/>
          </a:prstGeom>
        </p:spPr>
      </p:pic>
      <p:sp>
        <p:nvSpPr>
          <p:cNvPr id="59" name="TekstSylinder 58">
            <a:extLst>
              <a:ext uri="{FF2B5EF4-FFF2-40B4-BE49-F238E27FC236}">
                <a16:creationId xmlns:a16="http://schemas.microsoft.com/office/drawing/2014/main" xmlns="" id="{12EF0073-0727-4634-BAAD-C5A8247352C8}"/>
              </a:ext>
            </a:extLst>
          </p:cNvPr>
          <p:cNvSpPr txBox="1"/>
          <p:nvPr/>
        </p:nvSpPr>
        <p:spPr>
          <a:xfrm>
            <a:off x="5394535" y="439933"/>
            <a:ext cx="150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Fotballhallen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610861" y="4896447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Sandhåndball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338207" y="1585333"/>
            <a:ext cx="12244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</a:rPr>
              <a:t>Turnhallen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69" name="Rektangel 68"/>
          <p:cNvSpPr/>
          <p:nvPr/>
        </p:nvSpPr>
        <p:spPr>
          <a:xfrm rot="5400000">
            <a:off x="8040611" y="2551721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0" name="Rektangel 69"/>
          <p:cNvSpPr/>
          <p:nvPr/>
        </p:nvSpPr>
        <p:spPr>
          <a:xfrm>
            <a:off x="7198732" y="3015916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1" name="Rektangel 70"/>
          <p:cNvSpPr/>
          <p:nvPr/>
        </p:nvSpPr>
        <p:spPr>
          <a:xfrm>
            <a:off x="4924897" y="3010345"/>
            <a:ext cx="615087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Kiosk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2" name="Rektangel 71"/>
          <p:cNvSpPr/>
          <p:nvPr/>
        </p:nvSpPr>
        <p:spPr>
          <a:xfrm rot="16200000">
            <a:off x="6424071" y="3107389"/>
            <a:ext cx="496250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WC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73" name="Rektangel 72"/>
          <p:cNvSpPr/>
          <p:nvPr/>
        </p:nvSpPr>
        <p:spPr>
          <a:xfrm rot="16200000">
            <a:off x="5908739" y="3332342"/>
            <a:ext cx="900443" cy="302161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FF0000"/>
                </a:solidFill>
              </a:rPr>
              <a:t>Inngang</a:t>
            </a:r>
            <a:endParaRPr lang="nb-NO" sz="1600" dirty="0">
              <a:solidFill>
                <a:srgbClr val="FF0000"/>
              </a:solidFill>
            </a:endParaRPr>
          </a:p>
        </p:txBody>
      </p:sp>
      <p:sp>
        <p:nvSpPr>
          <p:cNvPr id="15" name="Pil høyre 14"/>
          <p:cNvSpPr/>
          <p:nvPr/>
        </p:nvSpPr>
        <p:spPr>
          <a:xfrm rot="10800000">
            <a:off x="838699" y="3368600"/>
            <a:ext cx="3259999" cy="27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1950447" y="3644223"/>
            <a:ext cx="113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Parkering</a:t>
            </a:r>
            <a:endParaRPr lang="nb-NO" sz="1100" dirty="0"/>
          </a:p>
        </p:txBody>
      </p:sp>
      <p:sp>
        <p:nvSpPr>
          <p:cNvPr id="74" name="Pil høyre 73"/>
          <p:cNvSpPr/>
          <p:nvPr/>
        </p:nvSpPr>
        <p:spPr>
          <a:xfrm>
            <a:off x="7341758" y="202719"/>
            <a:ext cx="3261746" cy="237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TekstSylinder 74"/>
          <p:cNvSpPr txBox="1"/>
          <p:nvPr/>
        </p:nvSpPr>
        <p:spPr>
          <a:xfrm>
            <a:off x="8645152" y="405927"/>
            <a:ext cx="113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Parkering</a:t>
            </a:r>
            <a:endParaRPr lang="nb-NO" sz="1100" dirty="0"/>
          </a:p>
        </p:txBody>
      </p:sp>
      <p:sp>
        <p:nvSpPr>
          <p:cNvPr id="33" name="Rektangel 18"/>
          <p:cNvSpPr/>
          <p:nvPr/>
        </p:nvSpPr>
        <p:spPr>
          <a:xfrm>
            <a:off x="9051097" y="3483356"/>
            <a:ext cx="2836519" cy="190098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7’er bane 4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4" name="Rektangel 18"/>
          <p:cNvSpPr/>
          <p:nvPr/>
        </p:nvSpPr>
        <p:spPr>
          <a:xfrm>
            <a:off x="4182129" y="899413"/>
            <a:ext cx="1914683" cy="197713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7’er bane 1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5" name="Rektangel 18"/>
          <p:cNvSpPr/>
          <p:nvPr/>
        </p:nvSpPr>
        <p:spPr>
          <a:xfrm>
            <a:off x="6243515" y="911246"/>
            <a:ext cx="1914683" cy="197713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7’er bane 2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0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Buskerud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Lund</dc:creator>
  <cp:lastModifiedBy>Stian Lund</cp:lastModifiedBy>
  <cp:revision>5</cp:revision>
  <dcterms:created xsi:type="dcterms:W3CDTF">2019-12-10T20:49:05Z</dcterms:created>
  <dcterms:modified xsi:type="dcterms:W3CDTF">2019-12-10T21:09:59Z</dcterms:modified>
</cp:coreProperties>
</file>