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9926638" cy="1435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0192A-7463-4382-8E52-394249E8811D}" v="143" dt="2022-03-03T22:08:18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Burklint" userId="cbd4177e-4fa7-401a-b78b-09ee737a87aa" providerId="ADAL" clId="{0030192A-7463-4382-8E52-394249E8811D}"/>
    <pc:docChg chg="undo addSld delSld modSld modNotesMaster">
      <pc:chgData name="Magnus Burklint" userId="cbd4177e-4fa7-401a-b78b-09ee737a87aa" providerId="ADAL" clId="{0030192A-7463-4382-8E52-394249E8811D}" dt="2022-03-03T22:08:18.962" v="142" actId="14100"/>
      <pc:docMkLst>
        <pc:docMk/>
      </pc:docMkLst>
      <pc:sldChg chg="del">
        <pc:chgData name="Magnus Burklint" userId="cbd4177e-4fa7-401a-b78b-09ee737a87aa" providerId="ADAL" clId="{0030192A-7463-4382-8E52-394249E8811D}" dt="2022-03-03T22:07:18.021" v="121" actId="2696"/>
        <pc:sldMkLst>
          <pc:docMk/>
          <pc:sldMk cId="2435517617" sldId="256"/>
        </pc:sldMkLst>
      </pc:sldChg>
      <pc:sldChg chg="modSp">
        <pc:chgData name="Magnus Burklint" userId="cbd4177e-4fa7-401a-b78b-09ee737a87aa" providerId="ADAL" clId="{0030192A-7463-4382-8E52-394249E8811D}" dt="2022-03-03T22:08:18.962" v="142" actId="14100"/>
        <pc:sldMkLst>
          <pc:docMk/>
          <pc:sldMk cId="250376252" sldId="257"/>
        </pc:sldMkLst>
        <pc:spChg chg="mod">
          <ac:chgData name="Magnus Burklint" userId="cbd4177e-4fa7-401a-b78b-09ee737a87aa" providerId="ADAL" clId="{0030192A-7463-4382-8E52-394249E8811D}" dt="2022-03-03T22:08:18.962" v="142" actId="14100"/>
          <ac:spMkLst>
            <pc:docMk/>
            <pc:sldMk cId="250376252" sldId="257"/>
            <ac:spMk id="7" creationId="{CCBF989F-D954-41AE-B619-FD126B9565D4}"/>
          </ac:spMkLst>
        </pc:spChg>
        <pc:spChg chg="mod">
          <ac:chgData name="Magnus Burklint" userId="cbd4177e-4fa7-401a-b78b-09ee737a87aa" providerId="ADAL" clId="{0030192A-7463-4382-8E52-394249E8811D}" dt="2022-03-03T22:08:08.440" v="138" actId="1076"/>
          <ac:spMkLst>
            <pc:docMk/>
            <pc:sldMk cId="250376252" sldId="257"/>
            <ac:spMk id="8" creationId="{ADEBF7B2-1639-4399-A80F-F5A248CB65F8}"/>
          </ac:spMkLst>
        </pc:spChg>
        <pc:spChg chg="mod">
          <ac:chgData name="Magnus Burklint" userId="cbd4177e-4fa7-401a-b78b-09ee737a87aa" providerId="ADAL" clId="{0030192A-7463-4382-8E52-394249E8811D}" dt="2022-03-02T08:26:28.373" v="3" actId="20577"/>
          <ac:spMkLst>
            <pc:docMk/>
            <pc:sldMk cId="250376252" sldId="257"/>
            <ac:spMk id="9" creationId="{7FF56A9F-11BA-41FD-9395-8CF07D320FCD}"/>
          </ac:spMkLst>
        </pc:spChg>
        <pc:picChg chg="mod">
          <ac:chgData name="Magnus Burklint" userId="cbd4177e-4fa7-401a-b78b-09ee737a87aa" providerId="ADAL" clId="{0030192A-7463-4382-8E52-394249E8811D}" dt="2022-03-03T22:08:13.209" v="140" actId="1076"/>
          <ac:picMkLst>
            <pc:docMk/>
            <pc:sldMk cId="250376252" sldId="257"/>
            <ac:picMk id="4" creationId="{C5976EB6-E172-433E-B0F4-CD14FB33A66C}"/>
          </ac:picMkLst>
        </pc:picChg>
      </pc:sldChg>
      <pc:sldChg chg="addSp delSp modSp add del">
        <pc:chgData name="Magnus Burklint" userId="cbd4177e-4fa7-401a-b78b-09ee737a87aa" providerId="ADAL" clId="{0030192A-7463-4382-8E52-394249E8811D}" dt="2022-03-03T22:07:15.730" v="120" actId="2696"/>
        <pc:sldMkLst>
          <pc:docMk/>
          <pc:sldMk cId="3249011193" sldId="258"/>
        </pc:sldMkLst>
        <pc:spChg chg="add mod">
          <ac:chgData name="Magnus Burklint" userId="cbd4177e-4fa7-401a-b78b-09ee737a87aa" providerId="ADAL" clId="{0030192A-7463-4382-8E52-394249E8811D}" dt="2022-03-02T09:49:47" v="68" actId="1076"/>
          <ac:spMkLst>
            <pc:docMk/>
            <pc:sldMk cId="3249011193" sldId="258"/>
            <ac:spMk id="6" creationId="{B6CAAB5E-1721-40C1-9175-9F3C45AD9003}"/>
          </ac:spMkLst>
        </pc:spChg>
        <pc:spChg chg="add mod">
          <ac:chgData name="Magnus Burklint" userId="cbd4177e-4fa7-401a-b78b-09ee737a87aa" providerId="ADAL" clId="{0030192A-7463-4382-8E52-394249E8811D}" dt="2022-03-02T09:49:19.609" v="61" actId="1076"/>
          <ac:spMkLst>
            <pc:docMk/>
            <pc:sldMk cId="3249011193" sldId="258"/>
            <ac:spMk id="7" creationId="{027F2E5B-0557-4182-AD92-08A41C688378}"/>
          </ac:spMkLst>
        </pc:spChg>
        <pc:picChg chg="add mod">
          <ac:chgData name="Magnus Burklint" userId="cbd4177e-4fa7-401a-b78b-09ee737a87aa" providerId="ADAL" clId="{0030192A-7463-4382-8E52-394249E8811D}" dt="2022-03-02T09:43:00.942" v="8" actId="14100"/>
          <ac:picMkLst>
            <pc:docMk/>
            <pc:sldMk cId="3249011193" sldId="258"/>
            <ac:picMk id="4" creationId="{4C40ECDB-2514-41F1-80A0-F6E270D867FC}"/>
          </ac:picMkLst>
        </pc:picChg>
        <pc:inkChg chg="add del">
          <ac:chgData name="Magnus Burklint" userId="cbd4177e-4fa7-401a-b78b-09ee737a87aa" providerId="ADAL" clId="{0030192A-7463-4382-8E52-394249E8811D}" dt="2022-03-02T09:49:52.348" v="69"/>
          <ac:inkMkLst>
            <pc:docMk/>
            <pc:sldMk cId="3249011193" sldId="258"/>
            <ac:inkMk id="5" creationId="{C5D482D7-8008-49E1-A200-27A0C48B182C}"/>
          </ac:inkMkLst>
        </pc:inkChg>
        <pc:inkChg chg="add del">
          <ac:chgData name="Magnus Burklint" userId="cbd4177e-4fa7-401a-b78b-09ee737a87aa" providerId="ADAL" clId="{0030192A-7463-4382-8E52-394249E8811D}" dt="2022-03-02T09:50:26.833" v="71"/>
          <ac:inkMkLst>
            <pc:docMk/>
            <pc:sldMk cId="3249011193" sldId="258"/>
            <ac:inkMk id="8" creationId="{B779C81B-C3DE-48A0-9886-6A81481FDC03}"/>
          </ac:inkMkLst>
        </pc:inkChg>
        <pc:inkChg chg="add">
          <ac:chgData name="Magnus Burklint" userId="cbd4177e-4fa7-401a-b78b-09ee737a87aa" providerId="ADAL" clId="{0030192A-7463-4382-8E52-394249E8811D}" dt="2022-03-02T09:50:44.871" v="72"/>
          <ac:inkMkLst>
            <pc:docMk/>
            <pc:sldMk cId="3249011193" sldId="258"/>
            <ac:inkMk id="9" creationId="{FA5D0332-9704-4F0B-9B02-79D6B9D301D3}"/>
          </ac:inkMkLst>
        </pc:inkChg>
      </pc:sldChg>
      <pc:sldChg chg="addSp modSp add del">
        <pc:chgData name="Magnus Burklint" userId="cbd4177e-4fa7-401a-b78b-09ee737a87aa" providerId="ADAL" clId="{0030192A-7463-4382-8E52-394249E8811D}" dt="2022-03-03T22:07:11.102" v="117" actId="2696"/>
        <pc:sldMkLst>
          <pc:docMk/>
          <pc:sldMk cId="1168642190" sldId="259"/>
        </pc:sldMkLst>
        <pc:spChg chg="mod">
          <ac:chgData name="Magnus Burklint" userId="cbd4177e-4fa7-401a-b78b-09ee737a87aa" providerId="ADAL" clId="{0030192A-7463-4382-8E52-394249E8811D}" dt="2022-03-03T09:33:34.856" v="101" actId="20577"/>
          <ac:spMkLst>
            <pc:docMk/>
            <pc:sldMk cId="1168642190" sldId="259"/>
            <ac:spMk id="3" creationId="{61F6FF05-3EF5-4BFE-A282-9DBA8BAB1ECF}"/>
          </ac:spMkLst>
        </pc:spChg>
        <pc:picChg chg="add mod">
          <ac:chgData name="Magnus Burklint" userId="cbd4177e-4fa7-401a-b78b-09ee737a87aa" providerId="ADAL" clId="{0030192A-7463-4382-8E52-394249E8811D}" dt="2022-03-03T09:33:40.036" v="110" actId="1038"/>
          <ac:picMkLst>
            <pc:docMk/>
            <pc:sldMk cId="1168642190" sldId="259"/>
            <ac:picMk id="1026" creationId="{B5FB3573-BCA6-44AA-A460-135C3ABA9FE8}"/>
          </ac:picMkLst>
        </pc:picChg>
      </pc:sldChg>
      <pc:sldChg chg="modSp add del">
        <pc:chgData name="Magnus Burklint" userId="cbd4177e-4fa7-401a-b78b-09ee737a87aa" providerId="ADAL" clId="{0030192A-7463-4382-8E52-394249E8811D}" dt="2022-03-03T22:07:12.493" v="119" actId="2696"/>
        <pc:sldMkLst>
          <pc:docMk/>
          <pc:sldMk cId="1448210081" sldId="260"/>
        </pc:sldMkLst>
        <pc:spChg chg="mod">
          <ac:chgData name="Magnus Burklint" userId="cbd4177e-4fa7-401a-b78b-09ee737a87aa" providerId="ADAL" clId="{0030192A-7463-4382-8E52-394249E8811D}" dt="2022-03-03T09:33:53.237" v="113" actId="20577"/>
          <ac:spMkLst>
            <pc:docMk/>
            <pc:sldMk cId="1448210081" sldId="260"/>
            <ac:spMk id="3" creationId="{61F6FF05-3EF5-4BFE-A282-9DBA8BAB1ECF}"/>
          </ac:spMkLst>
        </pc:spChg>
      </pc:sldChg>
      <pc:sldChg chg="modSp add del">
        <pc:chgData name="Magnus Burklint" userId="cbd4177e-4fa7-401a-b78b-09ee737a87aa" providerId="ADAL" clId="{0030192A-7463-4382-8E52-394249E8811D}" dt="2022-03-03T22:07:11.946" v="118" actId="2696"/>
        <pc:sldMkLst>
          <pc:docMk/>
          <pc:sldMk cId="4209340990" sldId="261"/>
        </pc:sldMkLst>
        <pc:spChg chg="mod">
          <ac:chgData name="Magnus Burklint" userId="cbd4177e-4fa7-401a-b78b-09ee737a87aa" providerId="ADAL" clId="{0030192A-7463-4382-8E52-394249E8811D}" dt="2022-03-03T09:33:58.437" v="116" actId="20577"/>
          <ac:spMkLst>
            <pc:docMk/>
            <pc:sldMk cId="4209340990" sldId="261"/>
            <ac:spMk id="3" creationId="{61F6FF05-3EF5-4BFE-A282-9DBA8BAB1EC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86559387-83F8-4964-8862-1B74BB3A1485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401CF11F-93B2-457B-A582-2EE59C4700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69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00908B-D81B-4613-9593-600BEB4FB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8DA8E62-D0D0-4B8A-8219-FA745C5BE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75CDBF-2186-4673-B6DE-55EA190C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805F10-6566-4633-857A-35FC6494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EE0292-1393-4FF9-B47C-E1FEC034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081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9BD6A9-0D05-455F-8AD2-05D612ED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E5A4909-7776-4197-84CD-8EAB10334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15B99F-6D90-4179-8BCC-7DAA3BCB7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181F94-C767-4351-B6BB-0D7AF47F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4EAC45-51C5-47BC-8B6C-B399D77A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72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5903720-5089-4DBE-9A3E-25B136E01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9A4A846-F296-4A05-B7E1-A72756999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D9D5ED-1DC6-4F25-834F-F9012554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AB964B-305D-40AD-9CE6-4C506B2B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8CFCAE-06B9-4A0B-BDBF-D78EC4BB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92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2C00CB-CA35-4BD0-99C8-592E5393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141404-E5E0-4A7F-B40F-737A68C5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A0B914-0B98-436B-A1C3-863988AC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A303B3-607A-40F6-8755-25C491E2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C88908-C3B0-4E37-A273-8F3977A7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56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4B0DB8-7827-4825-9487-A0DDA4AC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A85DB7-AB15-4703-97B8-DD5FA92E5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7D8C1A-948F-492A-AD38-C92556DF7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927EB7-7144-4C15-BF8F-5A82EDE1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3FA2EF-2876-4545-A259-D1B4F2AF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2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9353B5-D40F-4E2A-A444-B7FCACD42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CD771C-2D4C-41E7-8974-683F4C425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E0D4A9D-B9FF-49F4-9A7C-488EBC1CB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97B2CF-61D0-4873-BD97-1E3FC976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E282945-CA2F-47F7-B540-B60262CE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08FE5-6098-4F30-B466-7300A306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81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D21C2-9EDD-4EF7-9B87-FD49DB5B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397795-DB13-462A-A2FE-3C30C3BB0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179408-A58C-4629-ACD6-4338CCFB0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1AE8546-7C32-499F-9BDB-BD743B5A1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DEDB0BB-8002-4688-A59D-C1D2B4CEC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DA67FAD-E93A-4223-BF8D-A2EFD3D8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FE041F2-C6D0-4B2F-BB1D-E89EFB60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E2911CD-269E-4D1B-9BF2-B21C0DDF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36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B7BCE-F32F-4DAF-ABA1-478417D3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1C119F-E7DD-4F20-AF40-EFDFF26F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29D96D-44C6-4BE0-B6EE-20643526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F156F8-B18A-4828-A0C8-F97A013F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0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552A120-0F11-4B7D-A2A5-6B2532C6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4337A7F-5019-4D7F-BD13-21DF8816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1974E4D-F2FA-4B61-8918-12A456E2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49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4A7AA7-7A4C-4BE0-98F4-690827BB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4F07F9-57B1-429C-A814-6ADA4BA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7E5007-B36C-4580-863E-50DF2E15B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57E0DB-9286-41F7-9604-03FEB421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CF89049-4EFE-4E4C-9F10-2A19A023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19C19CD-0D89-4849-9F3D-16D429CF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70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21DA00-175F-4FF5-9179-D19E20DE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7A36EE4-5BFC-432F-88BE-AC0A7F7F2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052590-32C5-4A4C-BBFD-85422D0A5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55BF7D-A0BD-4D8E-9852-D094B4EE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B5BE112-F303-468C-AD1B-E2A69A73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B39A3B-F4E9-4A4C-9146-7B931D12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862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6123E7D-E2AA-4E4A-947A-2C3D4065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F12920-B29D-4C22-A748-42FAFCA64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BC066F-2F23-413F-97EE-021AF44E9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44C7-5D95-4CFC-B9D5-A0F62D2794C4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D4CFCE-1564-4A84-B798-BBA6383D2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1588C1-234E-47B3-AD8A-C54CF3653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875A-1B30-4E96-81E3-678813F9D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45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8B485E-B729-4B82-B03C-D182B22A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306F59-1478-4B47-A0BA-BE0EA372F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5976EB6-E172-433E-B0F4-CD14FB33A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771"/>
            <a:ext cx="12192000" cy="6854229"/>
          </a:xfrm>
          <a:prstGeom prst="rect">
            <a:avLst/>
          </a:prstGeom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2B5DCA33-65A4-41DF-8380-50562F5F30E1}"/>
              </a:ext>
            </a:extLst>
          </p:cNvPr>
          <p:cNvSpPr/>
          <p:nvPr/>
        </p:nvSpPr>
        <p:spPr>
          <a:xfrm>
            <a:off x="7738542" y="4041978"/>
            <a:ext cx="1437062" cy="10115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3A1C90AB-DCF3-4C6A-9DFF-EB6F6B89B2F3}"/>
              </a:ext>
            </a:extLst>
          </p:cNvPr>
          <p:cNvSpPr/>
          <p:nvPr/>
        </p:nvSpPr>
        <p:spPr>
          <a:xfrm>
            <a:off x="9107897" y="4288427"/>
            <a:ext cx="1437063" cy="7651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CCBF989F-D954-41AE-B619-FD126B9565D4}"/>
              </a:ext>
            </a:extLst>
          </p:cNvPr>
          <p:cNvSpPr/>
          <p:nvPr/>
        </p:nvSpPr>
        <p:spPr>
          <a:xfrm rot="20906319">
            <a:off x="3076593" y="3591528"/>
            <a:ext cx="1114709" cy="7214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DEBF7B2-1639-4399-A80F-F5A248CB65F8}"/>
              </a:ext>
            </a:extLst>
          </p:cNvPr>
          <p:cNvSpPr txBox="1"/>
          <p:nvPr/>
        </p:nvSpPr>
        <p:spPr>
          <a:xfrm rot="20999106">
            <a:off x="3070848" y="3696177"/>
            <a:ext cx="12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>
                <a:solidFill>
                  <a:srgbClr val="FF0000"/>
                </a:solidFill>
              </a:rPr>
              <a:t>Omklädningsrum 9-10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FF56A9F-11BA-41FD-9395-8CF07D320FCD}"/>
              </a:ext>
            </a:extLst>
          </p:cNvPr>
          <p:cNvSpPr txBox="1"/>
          <p:nvPr/>
        </p:nvSpPr>
        <p:spPr>
          <a:xfrm>
            <a:off x="7892743" y="4110462"/>
            <a:ext cx="1256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>
                <a:solidFill>
                  <a:srgbClr val="FF0000"/>
                </a:solidFill>
              </a:rPr>
              <a:t>Omklädnings-rum 7-8 samt entré läktare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9C1E914E-2F18-4804-AC35-FD6EA627ACEA}"/>
              </a:ext>
            </a:extLst>
          </p:cNvPr>
          <p:cNvSpPr txBox="1"/>
          <p:nvPr/>
        </p:nvSpPr>
        <p:spPr>
          <a:xfrm>
            <a:off x="9303639" y="4479794"/>
            <a:ext cx="1284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>
                <a:solidFill>
                  <a:srgbClr val="FF0000"/>
                </a:solidFill>
              </a:rPr>
              <a:t>Omklädnings-rum 1-6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91A975F7-A51B-498F-B744-C6DED28E4EEC}"/>
              </a:ext>
            </a:extLst>
          </p:cNvPr>
          <p:cNvSpPr/>
          <p:nvPr/>
        </p:nvSpPr>
        <p:spPr>
          <a:xfrm>
            <a:off x="10167457" y="2399891"/>
            <a:ext cx="1035333" cy="7651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71EBC75-1A77-4CA8-860A-F4B5EED39D5D}"/>
              </a:ext>
            </a:extLst>
          </p:cNvPr>
          <p:cNvSpPr txBox="1"/>
          <p:nvPr/>
        </p:nvSpPr>
        <p:spPr>
          <a:xfrm>
            <a:off x="10167457" y="2533806"/>
            <a:ext cx="1035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>
                <a:solidFill>
                  <a:srgbClr val="FF0000"/>
                </a:solidFill>
              </a:rPr>
              <a:t>KIOSK (inomhus)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71070B9-9307-43E8-8B4C-A4CAD420E2D4}"/>
              </a:ext>
            </a:extLst>
          </p:cNvPr>
          <p:cNvSpPr txBox="1"/>
          <p:nvPr/>
        </p:nvSpPr>
        <p:spPr>
          <a:xfrm>
            <a:off x="8293923" y="2398869"/>
            <a:ext cx="125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>
                <a:solidFill>
                  <a:srgbClr val="FF0000"/>
                </a:solidFill>
              </a:rPr>
              <a:t>KOSAS BUTIK (inomhus)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B2EE9E20-8CB3-40F5-84B8-138140AF8537}"/>
              </a:ext>
            </a:extLst>
          </p:cNvPr>
          <p:cNvSpPr/>
          <p:nvPr/>
        </p:nvSpPr>
        <p:spPr>
          <a:xfrm>
            <a:off x="8306038" y="2252079"/>
            <a:ext cx="1256694" cy="7651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7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9C2765D115DF4EADBBACEA6F425CD2" ma:contentTypeVersion="12" ma:contentTypeDescription="Skapa ett nytt dokument." ma:contentTypeScope="" ma:versionID="ccc61e2b70a1ac8c2b95caba7a872501">
  <xsd:schema xmlns:xsd="http://www.w3.org/2001/XMLSchema" xmlns:xs="http://www.w3.org/2001/XMLSchema" xmlns:p="http://schemas.microsoft.com/office/2006/metadata/properties" xmlns:ns2="25a4721f-80ff-49ca-8dd7-0737964e55f1" xmlns:ns3="c9690685-5a42-45f8-9d07-aacb758db8c5" targetNamespace="http://schemas.microsoft.com/office/2006/metadata/properties" ma:root="true" ma:fieldsID="d257435fdca6059bd731b28f660ba836" ns2:_="" ns3:_="">
    <xsd:import namespace="25a4721f-80ff-49ca-8dd7-0737964e55f1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4721f-80ff-49ca-8dd7-0737964e5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2B1360-437B-477A-A1D9-BF8E41A10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4721f-80ff-49ca-8dd7-0737964e55f1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31CE16-E157-4E18-B648-8EAB3967F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9CEB67-094E-4E6B-B3FE-8AF8F94B8492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25a4721f-80ff-49ca-8dd7-0737964e55f1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9690685-5a42-45f8-9d07-aacb758db8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18</Words>
  <Application>Microsoft Office PowerPoint</Application>
  <PresentationFormat>Bredbild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Karta Örebrocupen Bandy 2022</dc:title>
  <dc:creator>Magnus Burklint</dc:creator>
  <cp:lastModifiedBy>Magnus Burklint</cp:lastModifiedBy>
  <cp:revision>1</cp:revision>
  <cp:lastPrinted>2022-03-02T10:18:12Z</cp:lastPrinted>
  <dcterms:created xsi:type="dcterms:W3CDTF">2022-03-01T19:34:54Z</dcterms:created>
  <dcterms:modified xsi:type="dcterms:W3CDTF">2022-03-03T22:08:25Z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0x010100149C2765D115DF4EADBBACEA6F425CD2</vt:lpwstr>
  </property>
</Properties>
</file>